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36"/>
  </p:notesMasterIdLst>
  <p:sldIdLst>
    <p:sldId id="256" r:id="rId4"/>
    <p:sldId id="257" r:id="rId5"/>
    <p:sldId id="258" r:id="rId6"/>
    <p:sldId id="264" r:id="rId7"/>
    <p:sldId id="265" r:id="rId8"/>
    <p:sldId id="277" r:id="rId9"/>
    <p:sldId id="278" r:id="rId10"/>
    <p:sldId id="279" r:id="rId11"/>
    <p:sldId id="281" r:id="rId12"/>
    <p:sldId id="280" r:id="rId13"/>
    <p:sldId id="282" r:id="rId14"/>
    <p:sldId id="283" r:id="rId15"/>
    <p:sldId id="284" r:id="rId16"/>
    <p:sldId id="285" r:id="rId17"/>
    <p:sldId id="287" r:id="rId18"/>
    <p:sldId id="286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59" r:id="rId28"/>
    <p:sldId id="297" r:id="rId29"/>
    <p:sldId id="298" r:id="rId30"/>
    <p:sldId id="299" r:id="rId31"/>
    <p:sldId id="300" r:id="rId32"/>
    <p:sldId id="260" r:id="rId33"/>
    <p:sldId id="301" r:id="rId34"/>
    <p:sldId id="262" r:id="rId35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75C0"/>
    <a:srgbClr val="3C9FD3"/>
    <a:srgbClr val="56C0F9"/>
    <a:srgbClr val="2B4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notesMaster" Target="notesMasters/notesMaster1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69B6FBA-93C9-489C-B97A-A1464B06CA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FC10CF4-85E5-4A21-A25F-47720A09AD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1"/>
            <a:ext cx="2844800" cy="3661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D39127F-6635-499E-867A-C68E6CFBA9A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1"/>
            <a:ext cx="3860800" cy="3661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1"/>
            <a:ext cx="2844800" cy="3661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0D4AF0A-2064-42D4-8961-EA46D070B136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内容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tags" Target="../tags/tag2.xml"/><Relationship Id="rId3" Type="http://schemas.openxmlformats.org/officeDocument/2006/relationships/image" Target="../media/image1.svg"/><Relationship Id="rId2" Type="http://schemas.openxmlformats.org/officeDocument/2006/relationships/image" Target="../media/image1.png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49.xml"/><Relationship Id="rId4" Type="http://schemas.openxmlformats.org/officeDocument/2006/relationships/image" Target="../media/image11.png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53.xml"/><Relationship Id="rId4" Type="http://schemas.openxmlformats.org/officeDocument/2006/relationships/image" Target="../media/image12.png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57.xml"/><Relationship Id="rId4" Type="http://schemas.openxmlformats.org/officeDocument/2006/relationships/image" Target="../media/image13.png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61.xml"/><Relationship Id="rId4" Type="http://schemas.openxmlformats.org/officeDocument/2006/relationships/image" Target="../media/image14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65.xml"/><Relationship Id="rId4" Type="http://schemas.openxmlformats.org/officeDocument/2006/relationships/image" Target="../media/image15.png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69.xml"/><Relationship Id="rId4" Type="http://schemas.openxmlformats.org/officeDocument/2006/relationships/image" Target="../media/image16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73.xml"/><Relationship Id="rId4" Type="http://schemas.openxmlformats.org/officeDocument/2006/relationships/image" Target="../media/image17.png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77.xml"/><Relationship Id="rId4" Type="http://schemas.openxmlformats.org/officeDocument/2006/relationships/image" Target="../media/image18.png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0.xml"/><Relationship Id="rId6" Type="http://schemas.openxmlformats.org/officeDocument/2006/relationships/tags" Target="../tags/tag8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85.xml"/><Relationship Id="rId4" Type="http://schemas.openxmlformats.org/officeDocument/2006/relationships/image" Target="../media/image21.png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image" Target="../media/image3.png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image" Target="../media/image1.svg"/><Relationship Id="rId2" Type="http://schemas.openxmlformats.org/officeDocument/2006/relationships/image" Target="../media/image1.png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16.xml"/><Relationship Id="rId12" Type="http://schemas.openxmlformats.org/officeDocument/2006/relationships/tags" Target="../tags/tag15.xml"/><Relationship Id="rId11" Type="http://schemas.openxmlformats.org/officeDocument/2006/relationships/tags" Target="../tags/tag14.xml"/><Relationship Id="rId10" Type="http://schemas.openxmlformats.org/officeDocument/2006/relationships/tags" Target="../tags/tag13.xml"/><Relationship Id="rId1" Type="http://schemas.openxmlformats.org/officeDocument/2006/relationships/tags" Target="../tags/tag7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89.xml"/><Relationship Id="rId4" Type="http://schemas.openxmlformats.org/officeDocument/2006/relationships/image" Target="../media/image21.png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93.xml"/><Relationship Id="rId4" Type="http://schemas.openxmlformats.org/officeDocument/2006/relationships/image" Target="../media/image22.png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97.xml"/><Relationship Id="rId4" Type="http://schemas.openxmlformats.org/officeDocument/2006/relationships/image" Target="../media/image23.png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101.xml"/><Relationship Id="rId4" Type="http://schemas.openxmlformats.org/officeDocument/2006/relationships/image" Target="../media/image24.png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0.xml"/><Relationship Id="rId6" Type="http://schemas.openxmlformats.org/officeDocument/2006/relationships/tags" Target="../tags/tag10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10.xml"/><Relationship Id="rId7" Type="http://schemas.openxmlformats.org/officeDocument/2006/relationships/image" Target="../media/image27.png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image" Target="../media/image1.svg"/><Relationship Id="rId2" Type="http://schemas.openxmlformats.org/officeDocument/2006/relationships/image" Target="../media/image1.png"/><Relationship Id="rId1" Type="http://schemas.openxmlformats.org/officeDocument/2006/relationships/tags" Target="../tags/tag106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116.xml"/><Relationship Id="rId8" Type="http://schemas.openxmlformats.org/officeDocument/2006/relationships/tags" Target="../tags/tag115.xml"/><Relationship Id="rId7" Type="http://schemas.openxmlformats.org/officeDocument/2006/relationships/tags" Target="../tags/tag114.xml"/><Relationship Id="rId6" Type="http://schemas.openxmlformats.org/officeDocument/2006/relationships/image" Target="../media/image3.png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image" Target="../media/image1.svg"/><Relationship Id="rId2" Type="http://schemas.openxmlformats.org/officeDocument/2006/relationships/image" Target="../media/image1.png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120.xml"/><Relationship Id="rId12" Type="http://schemas.openxmlformats.org/officeDocument/2006/relationships/tags" Target="../tags/tag119.xml"/><Relationship Id="rId11" Type="http://schemas.openxmlformats.org/officeDocument/2006/relationships/tags" Target="../tags/tag118.xml"/><Relationship Id="rId10" Type="http://schemas.openxmlformats.org/officeDocument/2006/relationships/tags" Target="../tags/tag117.xml"/><Relationship Id="rId1" Type="http://schemas.openxmlformats.org/officeDocument/2006/relationships/tags" Target="../tags/tag111.xml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124.xml"/><Relationship Id="rId4" Type="http://schemas.openxmlformats.org/officeDocument/2006/relationships/image" Target="../media/image28.png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0.xml"/><Relationship Id="rId6" Type="http://schemas.openxmlformats.org/officeDocument/2006/relationships/tags" Target="../tags/tag12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0.xml"/><Relationship Id="rId6" Type="http://schemas.openxmlformats.org/officeDocument/2006/relationships/tags" Target="../tags/tag13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4.png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image" Target="../media/image1.svg"/><Relationship Id="rId2" Type="http://schemas.openxmlformats.org/officeDocument/2006/relationships/image" Target="../media/image1.png"/><Relationship Id="rId1" Type="http://schemas.openxmlformats.org/officeDocument/2006/relationships/tags" Target="../tags/tag17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37.xml"/><Relationship Id="rId7" Type="http://schemas.openxmlformats.org/officeDocument/2006/relationships/image" Target="../media/image33.png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3" Type="http://schemas.openxmlformats.org/officeDocument/2006/relationships/image" Target="../media/image1.svg"/><Relationship Id="rId2" Type="http://schemas.openxmlformats.org/officeDocument/2006/relationships/image" Target="../media/image1.png"/><Relationship Id="rId1" Type="http://schemas.openxmlformats.org/officeDocument/2006/relationships/tags" Target="../tags/tag133.xml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0.xml"/><Relationship Id="rId4" Type="http://schemas.openxmlformats.org/officeDocument/2006/relationships/tags" Target="../tags/tag140.xml"/><Relationship Id="rId3" Type="http://schemas.openxmlformats.org/officeDocument/2006/relationships/image" Target="../media/image34.png"/><Relationship Id="rId2" Type="http://schemas.openxmlformats.org/officeDocument/2006/relationships/tags" Target="../tags/tag139.xml"/><Relationship Id="rId1" Type="http://schemas.openxmlformats.org/officeDocument/2006/relationships/tags" Target="../tags/tag138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tags" Target="../tags/tag146.xml"/><Relationship Id="rId8" Type="http://schemas.openxmlformats.org/officeDocument/2006/relationships/tags" Target="../tags/tag145.xml"/><Relationship Id="rId7" Type="http://schemas.openxmlformats.org/officeDocument/2006/relationships/tags" Target="../tags/tag144.xml"/><Relationship Id="rId6" Type="http://schemas.openxmlformats.org/officeDocument/2006/relationships/tags" Target="../tags/tag143.xml"/><Relationship Id="rId5" Type="http://schemas.openxmlformats.org/officeDocument/2006/relationships/image" Target="../media/image2.png"/><Relationship Id="rId4" Type="http://schemas.openxmlformats.org/officeDocument/2006/relationships/tags" Target="../tags/tag142.xml"/><Relationship Id="rId3" Type="http://schemas.openxmlformats.org/officeDocument/2006/relationships/image" Target="../media/image1.svg"/><Relationship Id="rId2" Type="http://schemas.openxmlformats.org/officeDocument/2006/relationships/image" Target="../media/image1.png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147.xml"/><Relationship Id="rId1" Type="http://schemas.openxmlformats.org/officeDocument/2006/relationships/tags" Target="../tags/tag141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0.xml"/><Relationship Id="rId6" Type="http://schemas.openxmlformats.org/officeDocument/2006/relationships/tags" Target="../tags/tag25.xml"/><Relationship Id="rId5" Type="http://schemas.openxmlformats.org/officeDocument/2006/relationships/image" Target="../media/image5.png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29.xml"/><Relationship Id="rId4" Type="http://schemas.openxmlformats.org/officeDocument/2006/relationships/image" Target="../media/image6.png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33.xml"/><Relationship Id="rId4" Type="http://schemas.openxmlformats.org/officeDocument/2006/relationships/image" Target="../media/image7.png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37.xml"/><Relationship Id="rId4" Type="http://schemas.openxmlformats.org/officeDocument/2006/relationships/image" Target="../media/image8.png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41.xml"/><Relationship Id="rId4" Type="http://schemas.openxmlformats.org/officeDocument/2006/relationships/image" Target="../media/image9.png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45.xml"/><Relationship Id="rId4" Type="http://schemas.openxmlformats.org/officeDocument/2006/relationships/image" Target="../media/image10.png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资源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18785" y="0"/>
            <a:ext cx="6673215" cy="58521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062980" y="452120"/>
            <a:ext cx="5067935" cy="5954395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358140" y="1690370"/>
            <a:ext cx="5339080" cy="9036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44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淮南市评标系统培训</a:t>
            </a:r>
            <a:endParaRPr lang="zh-CN" altLang="en-US" sz="44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圆角矩形 1"/>
          <p:cNvSpPr/>
          <p:nvPr>
            <p:custDataLst>
              <p:tags r:id="rId7"/>
            </p:custDataLst>
          </p:nvPr>
        </p:nvSpPr>
        <p:spPr>
          <a:xfrm>
            <a:off x="701675" y="4690745"/>
            <a:ext cx="1816100" cy="596900"/>
          </a:xfrm>
          <a:prstGeom prst="roundRect">
            <a:avLst/>
          </a:prstGeom>
          <a:gradFill>
            <a:gsLst>
              <a:gs pos="0">
                <a:srgbClr val="2B4EC3"/>
              </a:gs>
              <a:gs pos="100000">
                <a:srgbClr val="56C0F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PA_矩形 32"/>
          <p:cNvSpPr/>
          <p:nvPr>
            <p:custDataLst>
              <p:tags r:id="rId8"/>
            </p:custDataLst>
          </p:nvPr>
        </p:nvSpPr>
        <p:spPr>
          <a:xfrm>
            <a:off x="852805" y="4835525"/>
            <a:ext cx="1513840" cy="30670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pPr algn="ctr"/>
            <a:r>
              <a:rPr 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华文细黑" panose="02010600040101010101" pitchFamily="2" charset="-122"/>
              </a:rPr>
              <a:t>2020-12-01</a:t>
            </a:r>
            <a:endParaRPr 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华文细黑" panose="02010600040101010101" pitchFamily="2" charset="-122"/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>
            <p:custDataLst>
              <p:tags r:id="rId1"/>
            </p:custDataLst>
          </p:nvPr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5" name="文本框 17"/>
          <p:cNvSpPr txBox="1"/>
          <p:nvPr>
            <p:custDataLst>
              <p:tags r:id="rId2"/>
            </p:custDataLst>
          </p:nvPr>
        </p:nvSpPr>
        <p:spPr>
          <a:xfrm>
            <a:off x="920115" y="381635"/>
            <a:ext cx="2506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评标全流程演示</a:t>
            </a:r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1251585" y="1026795"/>
            <a:ext cx="80251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defRPr/>
            </a:pPr>
            <a:r>
              <a:rPr lang="en-US" altLang="zh-CN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6.</a:t>
            </a:r>
            <a:r>
              <a:rPr lang="zh-CN" altLang="en-US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评委点击资格评审</a:t>
            </a:r>
            <a:endParaRPr lang="zh-CN" altLang="en-US" spc="127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25" y="2113915"/>
            <a:ext cx="10516235" cy="423608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>
            <p:custDataLst>
              <p:tags r:id="rId1"/>
            </p:custDataLst>
          </p:nvPr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5" name="文本框 17"/>
          <p:cNvSpPr txBox="1"/>
          <p:nvPr>
            <p:custDataLst>
              <p:tags r:id="rId2"/>
            </p:custDataLst>
          </p:nvPr>
        </p:nvSpPr>
        <p:spPr>
          <a:xfrm>
            <a:off x="920115" y="381635"/>
            <a:ext cx="2506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评标全流程演示</a:t>
            </a:r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1251585" y="1026795"/>
            <a:ext cx="80251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defRPr/>
            </a:pPr>
            <a:r>
              <a:rPr lang="en-US" altLang="zh-CN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7.</a:t>
            </a:r>
            <a:r>
              <a:rPr lang="zh-CN" altLang="en-US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标书雷同性分析检查</a:t>
            </a:r>
            <a:endParaRPr lang="zh-CN" altLang="en-US" spc="127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00" y="1701800"/>
            <a:ext cx="10731500" cy="43815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>
            <p:custDataLst>
              <p:tags r:id="rId1"/>
            </p:custDataLst>
          </p:nvPr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5" name="文本框 17"/>
          <p:cNvSpPr txBox="1"/>
          <p:nvPr>
            <p:custDataLst>
              <p:tags r:id="rId2"/>
            </p:custDataLst>
          </p:nvPr>
        </p:nvSpPr>
        <p:spPr>
          <a:xfrm>
            <a:off x="920115" y="381635"/>
            <a:ext cx="2506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评标全流程演示</a:t>
            </a:r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1251585" y="1026795"/>
            <a:ext cx="80251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defRPr/>
            </a:pPr>
            <a:r>
              <a:rPr lang="en-US" altLang="zh-CN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8.</a:t>
            </a:r>
            <a:r>
              <a:rPr lang="zh-CN" altLang="en-US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组长</a:t>
            </a:r>
            <a:r>
              <a:rPr lang="zh-CN" altLang="en-US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选择入围单位，点击开始评审</a:t>
            </a:r>
            <a:endParaRPr lang="zh-CN" altLang="en-US" spc="127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511300"/>
            <a:ext cx="10718800" cy="50038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>
            <p:custDataLst>
              <p:tags r:id="rId1"/>
            </p:custDataLst>
          </p:nvPr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5" name="文本框 17"/>
          <p:cNvSpPr txBox="1"/>
          <p:nvPr>
            <p:custDataLst>
              <p:tags r:id="rId2"/>
            </p:custDataLst>
          </p:nvPr>
        </p:nvSpPr>
        <p:spPr>
          <a:xfrm>
            <a:off x="920115" y="381635"/>
            <a:ext cx="2506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评标全流程演示</a:t>
            </a:r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1238885" y="855345"/>
            <a:ext cx="80251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defRPr/>
            </a:pPr>
            <a:r>
              <a:rPr lang="en-US" altLang="zh-CN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8.</a:t>
            </a:r>
            <a:r>
              <a:rPr lang="zh-CN" altLang="en-US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资格评审界面按钮详解</a:t>
            </a:r>
            <a:endParaRPr lang="zh-CN" altLang="en-US" spc="127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90" y="1223645"/>
            <a:ext cx="8712835" cy="528383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>
            <p:custDataLst>
              <p:tags r:id="rId1"/>
            </p:custDataLst>
          </p:nvPr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5" name="文本框 17"/>
          <p:cNvSpPr txBox="1"/>
          <p:nvPr>
            <p:custDataLst>
              <p:tags r:id="rId2"/>
            </p:custDataLst>
          </p:nvPr>
        </p:nvSpPr>
        <p:spPr>
          <a:xfrm>
            <a:off x="920115" y="381635"/>
            <a:ext cx="2506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评标全流程演示</a:t>
            </a:r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1238885" y="855345"/>
            <a:ext cx="80251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defRPr/>
            </a:pPr>
            <a:r>
              <a:rPr lang="en-US" altLang="zh-CN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8.</a:t>
            </a:r>
            <a:r>
              <a:rPr lang="zh-CN" altLang="en-US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资格评审确定提交</a:t>
            </a:r>
            <a:endParaRPr lang="zh-CN" altLang="en-US" spc="127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825" y="1717675"/>
            <a:ext cx="10699750" cy="42989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>
            <p:custDataLst>
              <p:tags r:id="rId1"/>
            </p:custDataLst>
          </p:nvPr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5" name="文本框 17"/>
          <p:cNvSpPr txBox="1"/>
          <p:nvPr>
            <p:custDataLst>
              <p:tags r:id="rId2"/>
            </p:custDataLst>
          </p:nvPr>
        </p:nvSpPr>
        <p:spPr>
          <a:xfrm>
            <a:off x="920115" y="381635"/>
            <a:ext cx="2506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评标全流程演示</a:t>
            </a:r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1238885" y="855345"/>
            <a:ext cx="802513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9.</a:t>
            </a:r>
            <a:r>
              <a:rPr lang="zh-CN" altLang="en-US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技术标详审</a:t>
            </a:r>
            <a:r>
              <a:rPr lang="zh-CN" altLang="en-US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与初步评审基本一致，此处不再赘述。</a:t>
            </a:r>
            <a:endParaRPr lang="zh-CN" altLang="en-US" spc="127" noProof="1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defRPr/>
            </a:pPr>
            <a:r>
              <a:rPr lang="zh-CN" altLang="en-US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下面介绍一下商务标打分</a:t>
            </a:r>
            <a:endParaRPr lang="zh-CN" altLang="en-US" spc="127" noProof="1" smtClean="0">
              <a:solidFill>
                <a:schemeClr val="tx1">
                  <a:lumMod val="50000"/>
                </a:schemeClr>
              </a:solidFill>
            </a:endParaRPr>
          </a:p>
          <a:p>
            <a:pPr algn="l">
              <a:defRPr/>
            </a:pPr>
            <a:endParaRPr lang="zh-CN" altLang="en-US" spc="127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25" y="1543050"/>
            <a:ext cx="8826500" cy="47752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>
            <p:custDataLst>
              <p:tags r:id="rId1"/>
            </p:custDataLst>
          </p:nvPr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5" name="文本框 17"/>
          <p:cNvSpPr txBox="1"/>
          <p:nvPr>
            <p:custDataLst>
              <p:tags r:id="rId2"/>
            </p:custDataLst>
          </p:nvPr>
        </p:nvSpPr>
        <p:spPr>
          <a:xfrm>
            <a:off x="920115" y="381635"/>
            <a:ext cx="2506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评标全流程演示</a:t>
            </a:r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1238885" y="855345"/>
            <a:ext cx="80251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defRPr/>
            </a:pPr>
            <a:r>
              <a:rPr lang="en-US" altLang="zh-CN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10.</a:t>
            </a:r>
            <a:r>
              <a:rPr lang="zh-CN" altLang="en-US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商务标评审</a:t>
            </a:r>
            <a:r>
              <a:rPr lang="zh-CN" altLang="en-US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，针对打分项进行评分</a:t>
            </a:r>
            <a:endParaRPr lang="zh-CN" altLang="en-US" spc="127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" y="1223645"/>
            <a:ext cx="10852150" cy="558292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>
            <p:custDataLst>
              <p:tags r:id="rId1"/>
            </p:custDataLst>
          </p:nvPr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5" name="文本框 17"/>
          <p:cNvSpPr txBox="1"/>
          <p:nvPr>
            <p:custDataLst>
              <p:tags r:id="rId2"/>
            </p:custDataLst>
          </p:nvPr>
        </p:nvSpPr>
        <p:spPr>
          <a:xfrm>
            <a:off x="920115" y="381635"/>
            <a:ext cx="2506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评标全流程演示</a:t>
            </a:r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1238885" y="855345"/>
            <a:ext cx="80251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defRPr/>
            </a:pPr>
            <a:r>
              <a:rPr lang="en-US" altLang="zh-CN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11.</a:t>
            </a:r>
            <a:r>
              <a:rPr lang="zh-CN" altLang="en-US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清标环节介绍，只有使用清单的才会用到清标</a:t>
            </a:r>
            <a:endParaRPr lang="zh-CN" altLang="en-US" spc="127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65" y="1298575"/>
            <a:ext cx="9086850" cy="52641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>
            <p:custDataLst>
              <p:tags r:id="rId1"/>
            </p:custDataLst>
          </p:nvPr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5" name="文本框 17"/>
          <p:cNvSpPr txBox="1"/>
          <p:nvPr>
            <p:custDataLst>
              <p:tags r:id="rId2"/>
            </p:custDataLst>
          </p:nvPr>
        </p:nvSpPr>
        <p:spPr>
          <a:xfrm>
            <a:off x="920115" y="381635"/>
            <a:ext cx="2506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评标全流程演示</a:t>
            </a:r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1238885" y="855345"/>
            <a:ext cx="80251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defRPr/>
            </a:pPr>
            <a:r>
              <a:rPr lang="en-US" altLang="zh-CN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11.</a:t>
            </a:r>
            <a:r>
              <a:rPr lang="zh-CN" altLang="en-US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清标环节介绍，只有使用清单的才会用到清标</a:t>
            </a:r>
            <a:endParaRPr lang="zh-CN" altLang="en-US" spc="127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115" y="1349375"/>
            <a:ext cx="6458585" cy="25152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15" y="3956050"/>
            <a:ext cx="6959600" cy="275590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>
            <p:custDataLst>
              <p:tags r:id="rId1"/>
            </p:custDataLst>
          </p:nvPr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5" name="文本框 17"/>
          <p:cNvSpPr txBox="1"/>
          <p:nvPr>
            <p:custDataLst>
              <p:tags r:id="rId2"/>
            </p:custDataLst>
          </p:nvPr>
        </p:nvSpPr>
        <p:spPr>
          <a:xfrm>
            <a:off x="920115" y="381635"/>
            <a:ext cx="2506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评标全流程演示</a:t>
            </a:r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1238885" y="855345"/>
            <a:ext cx="80251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defRPr/>
            </a:pPr>
            <a:r>
              <a:rPr lang="en-US" altLang="zh-CN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11.</a:t>
            </a:r>
            <a:r>
              <a:rPr lang="zh-CN" altLang="en-US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清标环节介绍，只有使用清单的才会用到清标</a:t>
            </a:r>
            <a:endParaRPr lang="zh-CN" altLang="en-US" spc="127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610" y="1438275"/>
            <a:ext cx="8743950" cy="46164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资源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0170" y="0"/>
            <a:ext cx="5751830" cy="504444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6871970" y="1483995"/>
            <a:ext cx="4887595" cy="17157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20000"/>
              </a:lnSpc>
            </a:pPr>
            <a:r>
              <a:rPr lang="zh-CN" altLang="en-US" sz="4400" cap="all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目录</a:t>
            </a:r>
            <a:endParaRPr lang="zh-CN" altLang="en-US" sz="4400" cap="all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>
              <a:lnSpc>
                <a:spcPct val="120000"/>
              </a:lnSpc>
            </a:pPr>
            <a:r>
              <a:rPr lang="en-US" altLang="zh-CN" sz="4400" cap="all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content</a:t>
            </a:r>
            <a:endParaRPr lang="en-US" altLang="zh-CN" sz="4400" cap="all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651750" y="3735705"/>
            <a:ext cx="4655820" cy="2683510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 rot="0">
            <a:off x="543560" y="1088390"/>
            <a:ext cx="3313430" cy="1039495"/>
            <a:chOff x="993" y="2783"/>
            <a:chExt cx="5218" cy="1637"/>
          </a:xfrm>
        </p:grpSpPr>
        <p:sp>
          <p:nvSpPr>
            <p:cNvPr id="11" name="文本框 10"/>
            <p:cNvSpPr txBox="1"/>
            <p:nvPr>
              <p:custDataLst>
                <p:tags r:id="rId7"/>
              </p:custDataLst>
            </p:nvPr>
          </p:nvSpPr>
          <p:spPr>
            <a:xfrm>
              <a:off x="993" y="2783"/>
              <a:ext cx="5218" cy="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en-US" sz="28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01 </a:t>
              </a:r>
              <a:r>
                <a:rPr lang="zh-CN" altLang="en-US" sz="28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评审全</a:t>
              </a:r>
              <a:r>
                <a:rPr lang="zh-CN" altLang="en-US" sz="28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流程演示</a:t>
              </a:r>
              <a:endPara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7" name="PA_矩形 28"/>
            <p:cNvSpPr/>
            <p:nvPr>
              <p:custDataLst>
                <p:tags r:id="rId8"/>
              </p:custDataLst>
            </p:nvPr>
          </p:nvSpPr>
          <p:spPr>
            <a:xfrm>
              <a:off x="993" y="3937"/>
              <a:ext cx="4862" cy="48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p>
              <a:pPr algn="l"/>
              <a:endParaRPr lang="pt-BR" altLang="zh-CN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 rot="0">
            <a:off x="571500" y="2453640"/>
            <a:ext cx="3313430" cy="1039495"/>
            <a:chOff x="993" y="2783"/>
            <a:chExt cx="5218" cy="1637"/>
          </a:xfrm>
        </p:grpSpPr>
        <p:sp>
          <p:nvSpPr>
            <p:cNvPr id="3" name="文本框 2"/>
            <p:cNvSpPr txBox="1"/>
            <p:nvPr>
              <p:custDataLst>
                <p:tags r:id="rId9"/>
              </p:custDataLst>
            </p:nvPr>
          </p:nvSpPr>
          <p:spPr>
            <a:xfrm>
              <a:off x="993" y="2783"/>
              <a:ext cx="5218" cy="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en-US" sz="28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02 </a:t>
              </a:r>
              <a:r>
                <a:rPr lang="zh-CN" altLang="en-US" sz="28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常见问题解答</a:t>
              </a:r>
              <a:r>
                <a:rPr lang="en-US" sz="28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endPara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" name="PA_矩形 28"/>
            <p:cNvSpPr/>
            <p:nvPr>
              <p:custDataLst>
                <p:tags r:id="rId10"/>
              </p:custDataLst>
            </p:nvPr>
          </p:nvSpPr>
          <p:spPr>
            <a:xfrm>
              <a:off x="993" y="3937"/>
              <a:ext cx="4862" cy="48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p>
              <a:pPr algn="l"/>
              <a:endParaRPr lang="pt-BR" altLang="zh-CN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rot="0">
            <a:off x="591185" y="3810635"/>
            <a:ext cx="3313430" cy="1039495"/>
            <a:chOff x="993" y="2783"/>
            <a:chExt cx="5218" cy="1637"/>
          </a:xfrm>
        </p:grpSpPr>
        <p:sp>
          <p:nvSpPr>
            <p:cNvPr id="9" name="文本框 8"/>
            <p:cNvSpPr txBox="1"/>
            <p:nvPr>
              <p:custDataLst>
                <p:tags r:id="rId11"/>
              </p:custDataLst>
            </p:nvPr>
          </p:nvSpPr>
          <p:spPr>
            <a:xfrm>
              <a:off x="993" y="2783"/>
              <a:ext cx="5218" cy="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en-US" sz="28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03 </a:t>
              </a:r>
              <a:r>
                <a:rPr lang="zh-CN" altLang="en-US" sz="28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专家锁问题回复</a:t>
              </a:r>
              <a:endPara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" name="PA_矩形 28"/>
            <p:cNvSpPr/>
            <p:nvPr>
              <p:custDataLst>
                <p:tags r:id="rId12"/>
              </p:custDataLst>
            </p:nvPr>
          </p:nvSpPr>
          <p:spPr>
            <a:xfrm>
              <a:off x="993" y="3937"/>
              <a:ext cx="4862" cy="48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p>
              <a:pPr algn="l"/>
              <a:endParaRPr lang="pt-BR" altLang="zh-CN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endParaRPr>
            </a:p>
          </p:txBody>
        </p:sp>
      </p:grpSp>
    </p:spTree>
    <p:custDataLst>
      <p:tags r:id="rId1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>
            <p:custDataLst>
              <p:tags r:id="rId1"/>
            </p:custDataLst>
          </p:nvPr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5" name="文本框 17"/>
          <p:cNvSpPr txBox="1"/>
          <p:nvPr>
            <p:custDataLst>
              <p:tags r:id="rId2"/>
            </p:custDataLst>
          </p:nvPr>
        </p:nvSpPr>
        <p:spPr>
          <a:xfrm>
            <a:off x="920115" y="381635"/>
            <a:ext cx="2506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评标全流程演示</a:t>
            </a:r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1238885" y="855345"/>
            <a:ext cx="80251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defRPr/>
            </a:pPr>
            <a:r>
              <a:rPr lang="en-US" altLang="zh-CN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11.</a:t>
            </a:r>
            <a:r>
              <a:rPr lang="zh-CN" altLang="en-US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清标环节介绍，只有使用清单的才会用到清标</a:t>
            </a:r>
            <a:endParaRPr lang="zh-CN" altLang="en-US" spc="127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610" y="1438275"/>
            <a:ext cx="8743950" cy="46164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>
            <p:custDataLst>
              <p:tags r:id="rId1"/>
            </p:custDataLst>
          </p:nvPr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5" name="文本框 17"/>
          <p:cNvSpPr txBox="1"/>
          <p:nvPr>
            <p:custDataLst>
              <p:tags r:id="rId2"/>
            </p:custDataLst>
          </p:nvPr>
        </p:nvSpPr>
        <p:spPr>
          <a:xfrm>
            <a:off x="920115" y="381635"/>
            <a:ext cx="2506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评标全流程演示</a:t>
            </a:r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1238885" y="855345"/>
            <a:ext cx="80251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defRPr/>
            </a:pPr>
            <a:r>
              <a:rPr lang="en-US" altLang="zh-CN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12 </a:t>
            </a:r>
            <a:r>
              <a:rPr lang="zh-CN" altLang="en-US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点击评审纪要，进入评审汇总签章阶段</a:t>
            </a:r>
            <a:endParaRPr lang="zh-CN" altLang="en-US" spc="127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" y="1660525"/>
            <a:ext cx="9271000" cy="46799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>
            <p:custDataLst>
              <p:tags r:id="rId1"/>
            </p:custDataLst>
          </p:nvPr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5" name="文本框 17"/>
          <p:cNvSpPr txBox="1"/>
          <p:nvPr>
            <p:custDataLst>
              <p:tags r:id="rId2"/>
            </p:custDataLst>
          </p:nvPr>
        </p:nvSpPr>
        <p:spPr>
          <a:xfrm>
            <a:off x="920115" y="381635"/>
            <a:ext cx="2506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评标全流程演示</a:t>
            </a:r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1238885" y="855345"/>
            <a:ext cx="80251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defRPr/>
            </a:pPr>
            <a:r>
              <a:rPr lang="en-US" altLang="zh-CN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13 </a:t>
            </a:r>
            <a:r>
              <a:rPr lang="zh-CN" altLang="en-US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评审排名确认</a:t>
            </a:r>
            <a:endParaRPr lang="zh-CN" altLang="en-US" spc="127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" y="1223645"/>
            <a:ext cx="11722100" cy="54483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>
            <p:custDataLst>
              <p:tags r:id="rId1"/>
            </p:custDataLst>
          </p:nvPr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5" name="文本框 17"/>
          <p:cNvSpPr txBox="1"/>
          <p:nvPr>
            <p:custDataLst>
              <p:tags r:id="rId2"/>
            </p:custDataLst>
          </p:nvPr>
        </p:nvSpPr>
        <p:spPr>
          <a:xfrm>
            <a:off x="920115" y="381635"/>
            <a:ext cx="2506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评标全流程演示</a:t>
            </a:r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1238885" y="855345"/>
            <a:ext cx="80251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defRPr/>
            </a:pPr>
            <a:r>
              <a:rPr lang="en-US" altLang="zh-CN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15 </a:t>
            </a:r>
            <a:r>
              <a:rPr lang="zh-CN" altLang="en-US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点击评标结束</a:t>
            </a:r>
            <a:endParaRPr lang="zh-CN" altLang="en-US" spc="127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50" y="1600200"/>
            <a:ext cx="8420100" cy="36576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>
            <p:custDataLst>
              <p:tags r:id="rId1"/>
            </p:custDataLst>
          </p:nvPr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5" name="文本框 17"/>
          <p:cNvSpPr txBox="1"/>
          <p:nvPr>
            <p:custDataLst>
              <p:tags r:id="rId2"/>
            </p:custDataLst>
          </p:nvPr>
        </p:nvSpPr>
        <p:spPr>
          <a:xfrm>
            <a:off x="920115" y="381635"/>
            <a:ext cx="2506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评标全流程演示</a:t>
            </a:r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1238885" y="855345"/>
            <a:ext cx="80251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defRPr/>
            </a:pPr>
            <a:r>
              <a:rPr lang="en-US" altLang="zh-CN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14 </a:t>
            </a:r>
            <a:r>
              <a:rPr lang="zh-CN" altLang="en-US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评委对评审报告进行签章</a:t>
            </a:r>
            <a:endParaRPr lang="zh-CN" altLang="en-US" spc="127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725" y="1323975"/>
            <a:ext cx="7372350" cy="29781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15" y="3863975"/>
            <a:ext cx="7587615" cy="291528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资源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18785" y="0"/>
            <a:ext cx="6673215" cy="585216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30555" y="2475865"/>
            <a:ext cx="4887595" cy="1476375"/>
            <a:chOff x="993" y="3574"/>
            <a:chExt cx="7697" cy="2325"/>
          </a:xfrm>
        </p:grpSpPr>
        <p:sp>
          <p:nvSpPr>
            <p:cNvPr id="11" name="文本框 10"/>
            <p:cNvSpPr txBox="1"/>
            <p:nvPr>
              <p:custDataLst>
                <p:tags r:id="rId4"/>
              </p:custDataLst>
            </p:nvPr>
          </p:nvSpPr>
          <p:spPr>
            <a:xfrm>
              <a:off x="993" y="3574"/>
              <a:ext cx="7697" cy="1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en-US" sz="44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02 </a:t>
              </a:r>
              <a:r>
                <a:rPr lang="zh-CN" altLang="en-US" sz="44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常见问题解答</a:t>
              </a:r>
              <a:endParaRPr lang="zh-CN" altLang="en-US" sz="4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7" name="PA_矩形 28"/>
            <p:cNvSpPr/>
            <p:nvPr>
              <p:custDataLst>
                <p:tags r:id="rId5"/>
              </p:custDataLst>
            </p:nvPr>
          </p:nvSpPr>
          <p:spPr>
            <a:xfrm>
              <a:off x="993" y="5416"/>
              <a:ext cx="7163" cy="48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p>
              <a:pPr algn="l"/>
              <a:endParaRPr lang="pt-BR" altLang="zh-CN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277485" y="1895475"/>
            <a:ext cx="6267450" cy="306705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资源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0170" y="0"/>
            <a:ext cx="5751830" cy="504444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6871970" y="1483995"/>
            <a:ext cx="4887595" cy="17157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20000"/>
              </a:lnSpc>
            </a:pPr>
            <a:r>
              <a:rPr lang="zh-CN" altLang="en-US" sz="4400" cap="all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目录</a:t>
            </a:r>
            <a:endParaRPr lang="zh-CN" altLang="en-US" sz="4400" cap="all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>
              <a:lnSpc>
                <a:spcPct val="120000"/>
              </a:lnSpc>
            </a:pPr>
            <a:r>
              <a:rPr lang="en-US" altLang="zh-CN" sz="4400" cap="all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content</a:t>
            </a:r>
            <a:endParaRPr lang="en-US" altLang="zh-CN" sz="4400" cap="all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651750" y="3735705"/>
            <a:ext cx="4655820" cy="2683510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 rot="0">
            <a:off x="543560" y="1088390"/>
            <a:ext cx="3313430" cy="1039495"/>
            <a:chOff x="993" y="2783"/>
            <a:chExt cx="5218" cy="1637"/>
          </a:xfrm>
        </p:grpSpPr>
        <p:sp>
          <p:nvSpPr>
            <p:cNvPr id="11" name="文本框 10"/>
            <p:cNvSpPr txBox="1"/>
            <p:nvPr>
              <p:custDataLst>
                <p:tags r:id="rId7"/>
              </p:custDataLst>
            </p:nvPr>
          </p:nvSpPr>
          <p:spPr>
            <a:xfrm>
              <a:off x="993" y="2783"/>
              <a:ext cx="5218" cy="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en-US" sz="28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01 </a:t>
              </a:r>
              <a:r>
                <a:rPr lang="zh-CN" altLang="en-US" sz="28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如何在线询标</a:t>
              </a:r>
              <a:endPara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7" name="PA_矩形 28"/>
            <p:cNvSpPr/>
            <p:nvPr>
              <p:custDataLst>
                <p:tags r:id="rId8"/>
              </p:custDataLst>
            </p:nvPr>
          </p:nvSpPr>
          <p:spPr>
            <a:xfrm>
              <a:off x="993" y="3937"/>
              <a:ext cx="4862" cy="48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p>
              <a:pPr algn="l"/>
              <a:endParaRPr lang="pt-BR" altLang="zh-CN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 rot="0">
            <a:off x="571500" y="2453640"/>
            <a:ext cx="4481195" cy="1039495"/>
            <a:chOff x="993" y="2783"/>
            <a:chExt cx="7057" cy="1637"/>
          </a:xfrm>
        </p:grpSpPr>
        <p:sp>
          <p:nvSpPr>
            <p:cNvPr id="3" name="文本框 2"/>
            <p:cNvSpPr txBox="1"/>
            <p:nvPr>
              <p:custDataLst>
                <p:tags r:id="rId9"/>
              </p:custDataLst>
            </p:nvPr>
          </p:nvSpPr>
          <p:spPr>
            <a:xfrm>
              <a:off x="993" y="2783"/>
              <a:ext cx="7057" cy="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en-US" sz="28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02 </a:t>
              </a:r>
              <a:r>
                <a:rPr lang="zh-CN" altLang="en-US" sz="28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投标单位如何废标</a:t>
              </a:r>
              <a:r>
                <a:rPr lang="en-US" sz="28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endPara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" name="PA_矩形 28"/>
            <p:cNvSpPr/>
            <p:nvPr>
              <p:custDataLst>
                <p:tags r:id="rId10"/>
              </p:custDataLst>
            </p:nvPr>
          </p:nvSpPr>
          <p:spPr>
            <a:xfrm>
              <a:off x="993" y="3937"/>
              <a:ext cx="4862" cy="48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p>
              <a:pPr algn="l"/>
              <a:endParaRPr lang="pt-BR" altLang="zh-CN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rot="0">
            <a:off x="591185" y="3810635"/>
            <a:ext cx="3827780" cy="1039495"/>
            <a:chOff x="993" y="2783"/>
            <a:chExt cx="6028" cy="1637"/>
          </a:xfrm>
        </p:grpSpPr>
        <p:sp>
          <p:nvSpPr>
            <p:cNvPr id="9" name="文本框 8"/>
            <p:cNvSpPr txBox="1"/>
            <p:nvPr>
              <p:custDataLst>
                <p:tags r:id="rId11"/>
              </p:custDataLst>
            </p:nvPr>
          </p:nvSpPr>
          <p:spPr>
            <a:xfrm>
              <a:off x="993" y="2783"/>
              <a:ext cx="6028" cy="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en-US" sz="28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03 </a:t>
              </a:r>
              <a:r>
                <a:rPr lang="zh-CN" altLang="en-US" sz="28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如何退回重新评审</a:t>
              </a:r>
              <a:endPara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" name="PA_矩形 28"/>
            <p:cNvSpPr/>
            <p:nvPr>
              <p:custDataLst>
                <p:tags r:id="rId12"/>
              </p:custDataLst>
            </p:nvPr>
          </p:nvSpPr>
          <p:spPr>
            <a:xfrm>
              <a:off x="993" y="3937"/>
              <a:ext cx="4862" cy="48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p>
              <a:pPr algn="l"/>
              <a:endParaRPr lang="pt-BR" altLang="zh-CN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endParaRPr>
            </a:p>
          </p:txBody>
        </p:sp>
      </p:grpSp>
    </p:spTree>
    <p:custDataLst>
      <p:tags r:id="rId1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>
            <p:custDataLst>
              <p:tags r:id="rId1"/>
            </p:custDataLst>
          </p:nvPr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5" name="文本框 17"/>
          <p:cNvSpPr txBox="1"/>
          <p:nvPr>
            <p:custDataLst>
              <p:tags r:id="rId2"/>
            </p:custDataLst>
          </p:nvPr>
        </p:nvSpPr>
        <p:spPr>
          <a:xfrm>
            <a:off x="920115" y="381635"/>
            <a:ext cx="2506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常见问题解答</a:t>
            </a:r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1238885" y="855345"/>
            <a:ext cx="80251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defRPr/>
            </a:pPr>
            <a:r>
              <a:rPr lang="en-US" altLang="zh-CN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14 </a:t>
            </a:r>
            <a:r>
              <a:rPr lang="zh-CN" altLang="en-US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如何在线询标</a:t>
            </a:r>
            <a:endParaRPr lang="zh-CN" altLang="en-US" spc="127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25" y="1285875"/>
            <a:ext cx="9251950" cy="52133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>
            <p:custDataLst>
              <p:tags r:id="rId1"/>
            </p:custDataLst>
          </p:nvPr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5" name="文本框 17"/>
          <p:cNvSpPr txBox="1"/>
          <p:nvPr>
            <p:custDataLst>
              <p:tags r:id="rId2"/>
            </p:custDataLst>
          </p:nvPr>
        </p:nvSpPr>
        <p:spPr>
          <a:xfrm>
            <a:off x="920115" y="381635"/>
            <a:ext cx="2506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常见问题解答</a:t>
            </a:r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1238885" y="855345"/>
            <a:ext cx="8025130" cy="92202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l">
              <a:defRPr/>
            </a:pPr>
            <a:r>
              <a:rPr lang="en-US" altLang="zh-CN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15 </a:t>
            </a:r>
            <a:r>
              <a:rPr lang="zh-CN" alt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废标问题，在评审组长选择完毕至评标结束中间，评审组长均可以废标以及取消废标</a:t>
            </a:r>
            <a:endParaRPr lang="zh-CN" altLang="en-US" kern="12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  <a:p>
            <a:pPr algn="l">
              <a:defRPr/>
            </a:pPr>
            <a:endParaRPr lang="zh-CN" altLang="en-US" kern="1200" spc="127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765" y="1593215"/>
            <a:ext cx="7740015" cy="23831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610" y="3606165"/>
            <a:ext cx="7785100" cy="325183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>
            <p:custDataLst>
              <p:tags r:id="rId1"/>
            </p:custDataLst>
          </p:nvPr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5" name="文本框 17"/>
          <p:cNvSpPr txBox="1"/>
          <p:nvPr>
            <p:custDataLst>
              <p:tags r:id="rId2"/>
            </p:custDataLst>
          </p:nvPr>
        </p:nvSpPr>
        <p:spPr>
          <a:xfrm>
            <a:off x="920115" y="381635"/>
            <a:ext cx="2506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常见问题解答</a:t>
            </a:r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1238885" y="855345"/>
            <a:ext cx="80251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defRPr/>
            </a:pPr>
            <a:r>
              <a:rPr lang="en-US" altLang="zh-CN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16 </a:t>
            </a:r>
            <a:r>
              <a:rPr lang="zh-CN" altLang="en-US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如何退回重新评审</a:t>
            </a:r>
            <a:endParaRPr lang="zh-CN" altLang="en-US" spc="127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25" y="1148080"/>
            <a:ext cx="10160000" cy="31172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500" y="2968625"/>
            <a:ext cx="10140950" cy="375285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资源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18785" y="0"/>
            <a:ext cx="6673215" cy="5852160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30555" y="2475865"/>
            <a:ext cx="5474970" cy="9036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en-US" sz="4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 </a:t>
            </a:r>
            <a:r>
              <a:rPr lang="zh-CN" altLang="en-US" sz="4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评标全流程演示</a:t>
            </a:r>
            <a:endParaRPr lang="zh-CN" altLang="en-US" sz="4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343525" y="1103630"/>
            <a:ext cx="5474335" cy="465074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资源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18785" y="0"/>
            <a:ext cx="6673215" cy="585216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89255" y="2488565"/>
            <a:ext cx="5331460" cy="1476375"/>
            <a:chOff x="993" y="3574"/>
            <a:chExt cx="8396" cy="2325"/>
          </a:xfrm>
        </p:grpSpPr>
        <p:sp>
          <p:nvSpPr>
            <p:cNvPr id="11" name="文本框 10"/>
            <p:cNvSpPr txBox="1"/>
            <p:nvPr>
              <p:custDataLst>
                <p:tags r:id="rId4"/>
              </p:custDataLst>
            </p:nvPr>
          </p:nvSpPr>
          <p:spPr>
            <a:xfrm>
              <a:off x="993" y="3574"/>
              <a:ext cx="8396" cy="1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en-US" sz="44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03 </a:t>
              </a:r>
              <a:r>
                <a:rPr lang="zh-CN" altLang="en-US" sz="44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专家锁问题回复</a:t>
              </a:r>
              <a:endParaRPr lang="zh-CN" altLang="en-US" sz="4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7" name="PA_矩形 28"/>
            <p:cNvSpPr/>
            <p:nvPr>
              <p:custDataLst>
                <p:tags r:id="rId5"/>
              </p:custDataLst>
            </p:nvPr>
          </p:nvSpPr>
          <p:spPr>
            <a:xfrm>
              <a:off x="993" y="5416"/>
              <a:ext cx="7163" cy="48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p>
              <a:pPr algn="l"/>
              <a:endParaRPr lang="pt-BR" altLang="zh-CN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179060" y="1895475"/>
            <a:ext cx="6267450" cy="306705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>
            <p:custDataLst>
              <p:tags r:id="rId1"/>
            </p:custDataLst>
          </p:nvPr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5" name="文本框 17"/>
          <p:cNvSpPr txBox="1"/>
          <p:nvPr>
            <p:custDataLst>
              <p:tags r:id="rId2"/>
            </p:custDataLst>
          </p:nvPr>
        </p:nvSpPr>
        <p:spPr>
          <a:xfrm>
            <a:off x="920115" y="381635"/>
            <a:ext cx="2506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专家锁问题回复</a:t>
            </a:r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3249" name="标题 1"/>
          <p:cNvSpPr>
            <a:spLocks noGrp="1"/>
          </p:cNvSpPr>
          <p:nvPr>
            <p:ph type="title"/>
          </p:nvPr>
        </p:nvSpPr>
        <p:spPr>
          <a:xfrm>
            <a:off x="752475" y="650875"/>
            <a:ext cx="4286250" cy="793750"/>
          </a:xfrm>
        </p:spPr>
        <p:txBody>
          <a:bodyPr lIns="91440" tIns="45720" rIns="91440" bIns="45720" anchor="b"/>
          <a:p>
            <a:pPr defTabSz="914400"/>
            <a:r>
              <a:rPr lang="en-US" altLang="zh-CN" kern="1200">
                <a:latin typeface="+mj-lt"/>
                <a:ea typeface="+mj-ea"/>
                <a:cs typeface="+mj-cs"/>
              </a:rPr>
              <a:t> </a:t>
            </a:r>
            <a:endParaRPr lang="en-US" altLang="zh-CN" kern="1200">
              <a:latin typeface="+mj-lt"/>
              <a:ea typeface="+mj-ea"/>
              <a:cs typeface="+mj-cs"/>
            </a:endParaRPr>
          </a:p>
        </p:txBody>
      </p:sp>
      <p:sp>
        <p:nvSpPr>
          <p:cNvPr id="53250" name="文本占位符 2"/>
          <p:cNvSpPr>
            <a:spLocks noGrp="1"/>
          </p:cNvSpPr>
          <p:nvPr>
            <p:ph type="body" idx="1"/>
          </p:nvPr>
        </p:nvSpPr>
        <p:spPr>
          <a:xfrm>
            <a:off x="700405" y="1076325"/>
            <a:ext cx="7953375" cy="1659890"/>
          </a:xfrm>
        </p:spPr>
        <p:txBody>
          <a:bodyPr lIns="91440" tIns="45720" rIns="91440" bIns="45720" anchor="t"/>
          <a:p>
            <a:pPr defTabSz="914400"/>
            <a:r>
              <a:rPr lang="en-US" altLang="zh-CN" kern="1200">
                <a:solidFill>
                  <a:srgbClr val="9F9F9F"/>
                </a:solidFill>
                <a:latin typeface="+mn-lt"/>
                <a:ea typeface="+mn-ea"/>
                <a:cs typeface="+mn-cs"/>
              </a:rPr>
              <a:t>1</a:t>
            </a:r>
            <a:r>
              <a:rPr lang="zh-CN" altLang="en-US" kern="1200">
                <a:solidFill>
                  <a:srgbClr val="9F9F9F"/>
                </a:solidFill>
                <a:latin typeface="+mn-lt"/>
                <a:ea typeface="+mn-ea"/>
                <a:cs typeface="+mn-cs"/>
              </a:rPr>
              <a:t>、首次使用专家锁可以到</a:t>
            </a:r>
            <a:r>
              <a:rPr lang="en-US" altLang="zh-CN" kern="1200">
                <a:solidFill>
                  <a:srgbClr val="9F9F9F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zh-CN" altLang="en-US" kern="1200">
                <a:solidFill>
                  <a:srgbClr val="9F9F9F"/>
                </a:solidFill>
                <a:latin typeface="+mn-lt"/>
                <a:ea typeface="+mn-ea"/>
                <a:cs typeface="+mn-cs"/>
              </a:rPr>
              <a:t>办公室发应急锁电脑，检测签章</a:t>
            </a:r>
            <a:r>
              <a:rPr lang="zh-CN" altLang="en-US" kern="1200">
                <a:solidFill>
                  <a:srgbClr val="9F9F9F"/>
                </a:solidFill>
                <a:latin typeface="+mn-lt"/>
                <a:ea typeface="+mn-ea"/>
                <a:cs typeface="+mn-cs"/>
              </a:rPr>
              <a:t>。</a:t>
            </a:r>
            <a:endParaRPr lang="zh-CN" altLang="en-US" kern="1200">
              <a:solidFill>
                <a:srgbClr val="9F9F9F"/>
              </a:solidFill>
              <a:latin typeface="+mn-lt"/>
              <a:ea typeface="+mn-ea"/>
              <a:cs typeface="+mn-cs"/>
            </a:endParaRPr>
          </a:p>
          <a:p>
            <a:pPr defTabSz="914400"/>
            <a:r>
              <a:rPr lang="en-US" altLang="zh-CN" kern="1200">
                <a:solidFill>
                  <a:srgbClr val="9F9F9F"/>
                </a:solidFill>
                <a:latin typeface="+mn-lt"/>
                <a:ea typeface="+mn-ea"/>
                <a:cs typeface="+mn-cs"/>
              </a:rPr>
              <a:t>2</a:t>
            </a:r>
            <a:r>
              <a:rPr lang="zh-CN" altLang="en-US" kern="1200">
                <a:solidFill>
                  <a:srgbClr val="9F9F9F"/>
                </a:solidFill>
                <a:latin typeface="+mn-lt"/>
                <a:ea typeface="+mn-ea"/>
                <a:cs typeface="+mn-cs"/>
              </a:rPr>
              <a:t>、忘记密码，锁定，锁过期，锁不能使用等问题请咨询</a:t>
            </a:r>
            <a:endParaRPr lang="zh-CN" altLang="en-US" kern="1200">
              <a:solidFill>
                <a:srgbClr val="9F9F9F"/>
              </a:solidFill>
              <a:latin typeface="+mn-lt"/>
              <a:ea typeface="+mn-ea"/>
              <a:cs typeface="+mn-cs"/>
            </a:endParaRPr>
          </a:p>
          <a:p>
            <a:pPr defTabSz="914400"/>
            <a:endParaRPr lang="zh-CN" altLang="en-US" kern="1200">
              <a:solidFill>
                <a:srgbClr val="9F9F9F"/>
              </a:solidFill>
              <a:latin typeface="+mn-lt"/>
              <a:ea typeface="+mn-ea"/>
              <a:cs typeface="+mn-cs"/>
            </a:endParaRPr>
          </a:p>
          <a:p>
            <a:pPr defTabSz="914400"/>
            <a:endParaRPr lang="zh-CN" altLang="en-US" kern="1200">
              <a:solidFill>
                <a:srgbClr val="9F9F9F"/>
              </a:solidFill>
              <a:latin typeface="+mn-lt"/>
              <a:ea typeface="+mn-ea"/>
              <a:cs typeface="+mn-cs"/>
            </a:endParaRPr>
          </a:p>
          <a:p>
            <a:pPr defTabSz="914400"/>
            <a:endParaRPr lang="zh-CN" altLang="en-US" kern="1200">
              <a:solidFill>
                <a:srgbClr val="9F9F9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3251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158" y="2514600"/>
            <a:ext cx="7705725" cy="18288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资源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18785" y="0"/>
            <a:ext cx="6673215" cy="58521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062980" y="452120"/>
            <a:ext cx="5067935" cy="5954395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630555" y="1570990"/>
            <a:ext cx="4887595" cy="17157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4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演示</a:t>
            </a:r>
            <a:r>
              <a:rPr lang="zh-CN" altLang="en-US" sz="4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完毕</a:t>
            </a:r>
            <a:endParaRPr lang="zh-CN" altLang="en-US" sz="4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感谢您的观看</a:t>
            </a:r>
            <a:endParaRPr lang="zh-CN" altLang="en-US" sz="4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PA_矩形 28"/>
          <p:cNvSpPr/>
          <p:nvPr>
            <p:custDataLst>
              <p:tags r:id="rId7"/>
            </p:custDataLst>
          </p:nvPr>
        </p:nvSpPr>
        <p:spPr>
          <a:xfrm>
            <a:off x="630555" y="3439160"/>
            <a:ext cx="4548505" cy="30670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pPr algn="l"/>
            <a:endParaRPr lang="pt-BR" altLang="zh-CN" sz="1400" dirty="0">
              <a:solidFill>
                <a:schemeClr val="tx1">
                  <a:lumMod val="65000"/>
                  <a:lumOff val="35000"/>
                  <a:alpha val="8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2" name="圆角矩形 1"/>
          <p:cNvSpPr/>
          <p:nvPr>
            <p:custDataLst>
              <p:tags r:id="rId8"/>
            </p:custDataLst>
          </p:nvPr>
        </p:nvSpPr>
        <p:spPr>
          <a:xfrm>
            <a:off x="701675" y="4690745"/>
            <a:ext cx="1816100" cy="596900"/>
          </a:xfrm>
          <a:prstGeom prst="roundRect">
            <a:avLst/>
          </a:prstGeom>
          <a:gradFill>
            <a:gsLst>
              <a:gs pos="0">
                <a:srgbClr val="2B4EC3"/>
              </a:gs>
              <a:gs pos="100000">
                <a:srgbClr val="56C0F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PA_矩形 32"/>
          <p:cNvSpPr/>
          <p:nvPr>
            <p:custDataLst>
              <p:tags r:id="rId9"/>
            </p:custDataLst>
          </p:nvPr>
        </p:nvSpPr>
        <p:spPr>
          <a:xfrm>
            <a:off x="852805" y="4835525"/>
            <a:ext cx="1513840" cy="30670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pPr algn="ctr"/>
            <a:r>
              <a:rPr 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华文细黑" panose="02010600040101010101" pitchFamily="2" charset="-122"/>
              </a:rPr>
              <a:t>2020-12-01</a:t>
            </a:r>
            <a:endParaRPr 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华文细黑" panose="02010600040101010101" pitchFamily="2" charset="-122"/>
            </a:endParaRPr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>
            <p:custDataLst>
              <p:tags r:id="rId1"/>
            </p:custDataLst>
          </p:nvPr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5" name="文本框 17"/>
          <p:cNvSpPr txBox="1"/>
          <p:nvPr>
            <p:custDataLst>
              <p:tags r:id="rId2"/>
            </p:custDataLst>
          </p:nvPr>
        </p:nvSpPr>
        <p:spPr>
          <a:xfrm>
            <a:off x="920115" y="381635"/>
            <a:ext cx="2908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评标全流程演示</a:t>
            </a:r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1410335" y="1045845"/>
            <a:ext cx="725043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defRPr/>
            </a:pPr>
            <a:r>
              <a:rPr lang="en-US" altLang="zh-CN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1.</a:t>
            </a:r>
            <a:r>
              <a:rPr lang="zh-CN" altLang="en-US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登录系统，输入账号密码登陆（登录账号密码</a:t>
            </a:r>
            <a:r>
              <a:rPr lang="zh-CN" altLang="en-US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由招标代理提供）</a:t>
            </a:r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83640" y="1816100"/>
            <a:ext cx="6988810" cy="362712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>
            <p:custDataLst>
              <p:tags r:id="rId1"/>
            </p:custDataLst>
          </p:nvPr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5" name="文本框 17"/>
          <p:cNvSpPr txBox="1"/>
          <p:nvPr>
            <p:custDataLst>
              <p:tags r:id="rId2"/>
            </p:custDataLst>
          </p:nvPr>
        </p:nvSpPr>
        <p:spPr>
          <a:xfrm>
            <a:off x="920115" y="381635"/>
            <a:ext cx="2506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评标全流程演示</a:t>
            </a:r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1410335" y="1045845"/>
            <a:ext cx="602805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defRPr/>
            </a:pPr>
            <a:r>
              <a:rPr lang="en-US" altLang="zh-CN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2.</a:t>
            </a:r>
            <a:r>
              <a:rPr lang="zh-CN" altLang="en-US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登录系统后，找到自己要评审的项目，点击进入项目</a:t>
            </a:r>
            <a:endParaRPr lang="zh-CN" altLang="en-US" spc="127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375" y="1965325"/>
            <a:ext cx="7664450" cy="39179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>
            <p:custDataLst>
              <p:tags r:id="rId1"/>
            </p:custDataLst>
          </p:nvPr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5" name="文本框 17"/>
          <p:cNvSpPr txBox="1"/>
          <p:nvPr>
            <p:custDataLst>
              <p:tags r:id="rId2"/>
            </p:custDataLst>
          </p:nvPr>
        </p:nvSpPr>
        <p:spPr>
          <a:xfrm>
            <a:off x="920115" y="381635"/>
            <a:ext cx="2506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评标全流程演示</a:t>
            </a:r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1410335" y="1045845"/>
            <a:ext cx="4805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defRPr/>
            </a:pPr>
            <a:r>
              <a:rPr lang="en-US" altLang="zh-CN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3.</a:t>
            </a:r>
            <a:r>
              <a:rPr lang="zh-CN" altLang="en-US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点击评标准备，进入回避和推选组长环节</a:t>
            </a:r>
            <a:endParaRPr lang="zh-CN" altLang="en-US" spc="127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25" y="1743075"/>
            <a:ext cx="8667750" cy="45783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>
            <p:custDataLst>
              <p:tags r:id="rId1"/>
            </p:custDataLst>
          </p:nvPr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5" name="文本框 17"/>
          <p:cNvSpPr txBox="1"/>
          <p:nvPr>
            <p:custDataLst>
              <p:tags r:id="rId2"/>
            </p:custDataLst>
          </p:nvPr>
        </p:nvSpPr>
        <p:spPr>
          <a:xfrm>
            <a:off x="920115" y="381635"/>
            <a:ext cx="2506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评标全流程演示</a:t>
            </a:r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1410335" y="1045845"/>
            <a:ext cx="18719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defRPr/>
            </a:pPr>
            <a:r>
              <a:rPr lang="en-US" altLang="zh-CN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3.</a:t>
            </a:r>
            <a:r>
              <a:rPr lang="zh-CN" altLang="en-US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评委回避操作</a:t>
            </a:r>
            <a:endParaRPr lang="zh-CN" altLang="en-US" spc="127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25" y="1911350"/>
            <a:ext cx="8788400" cy="37465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>
            <p:custDataLst>
              <p:tags r:id="rId1"/>
            </p:custDataLst>
          </p:nvPr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5" name="文本框 17"/>
          <p:cNvSpPr txBox="1"/>
          <p:nvPr>
            <p:custDataLst>
              <p:tags r:id="rId2"/>
            </p:custDataLst>
          </p:nvPr>
        </p:nvSpPr>
        <p:spPr>
          <a:xfrm>
            <a:off x="920115" y="381635"/>
            <a:ext cx="2506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评标全流程演示</a:t>
            </a:r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1410335" y="1045845"/>
            <a:ext cx="18719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defRPr/>
            </a:pPr>
            <a:r>
              <a:rPr lang="en-US" altLang="zh-CN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4.</a:t>
            </a:r>
            <a:r>
              <a:rPr lang="zh-CN" altLang="en-US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组长推荐环节</a:t>
            </a:r>
            <a:r>
              <a:rPr lang="en-US" altLang="zh-CN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</a:t>
            </a:r>
            <a:endParaRPr lang="zh-CN" altLang="en-US" spc="127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00" y="1495425"/>
            <a:ext cx="8839200" cy="40195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>
            <p:custDataLst>
              <p:tags r:id="rId1"/>
            </p:custDataLst>
          </p:nvPr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5" name="文本框 17"/>
          <p:cNvSpPr txBox="1"/>
          <p:nvPr>
            <p:custDataLst>
              <p:tags r:id="rId2"/>
            </p:custDataLst>
          </p:nvPr>
        </p:nvSpPr>
        <p:spPr>
          <a:xfrm>
            <a:off x="920115" y="381635"/>
            <a:ext cx="2506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评标全流程演示</a:t>
            </a:r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1251585" y="1026795"/>
            <a:ext cx="80251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defRPr/>
            </a:pPr>
            <a:r>
              <a:rPr lang="en-US" altLang="zh-CN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5.</a:t>
            </a:r>
            <a:r>
              <a:rPr lang="zh-CN" spc="127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在所有评委确认回避情况及推荐完评委组长后，查询保证金，保证金查询完成后，点击返回回到评标流程示意图界面</a:t>
            </a:r>
            <a:endParaRPr lang="zh-CN" spc="127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6975" y="1672590"/>
            <a:ext cx="7321550" cy="470154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FULL_TEXT_BEAUTIFY_COPY_ID" val="8"/>
</p:tagLst>
</file>

<file path=ppt/tags/tag10.xml><?xml version="1.0" encoding="utf-8"?>
<p:tagLst xmlns:p="http://schemas.openxmlformats.org/presentationml/2006/main">
  <p:tag name="KSO_WM_FULL_TEXT_BEAUTIFY_COPY_ID" val="11"/>
</p:tagLst>
</file>

<file path=ppt/tags/tag100.xml><?xml version="1.0" encoding="utf-8"?>
<p:tagLst xmlns:p="http://schemas.openxmlformats.org/presentationml/2006/main">
  <p:tag name="KSO_WM_FULL_TEXT_BEAUTIFY_COPY_ID" val="21"/>
</p:tagLst>
</file>

<file path=ppt/tags/tag101.xml><?xml version="1.0" encoding="utf-8"?>
<p:tagLst xmlns:p="http://schemas.openxmlformats.org/presentationml/2006/main">
  <p:tag name="KSO_WM_FULL_TEXT_BEAUTIFY_COPY_ID" val="150995209"/>
</p:tagLst>
</file>

<file path=ppt/tags/tag102.xml><?xml version="1.0" encoding="utf-8"?>
<p:tagLst xmlns:p="http://schemas.openxmlformats.org/presentationml/2006/main">
  <p:tag name="KSO_WM_FULL_TEXT_BEAUTIFY_COPY_ID" val="4"/>
</p:tagLst>
</file>

<file path=ppt/tags/tag103.xml><?xml version="1.0" encoding="utf-8"?>
<p:tagLst xmlns:p="http://schemas.openxmlformats.org/presentationml/2006/main">
  <p:tag name="KSO_WM_FULL_TEXT_BEAUTIFY_COPY_ID" val="5"/>
</p:tagLst>
</file>

<file path=ppt/tags/tag104.xml><?xml version="1.0" encoding="utf-8"?>
<p:tagLst xmlns:p="http://schemas.openxmlformats.org/presentationml/2006/main">
  <p:tag name="KSO_WM_FULL_TEXT_BEAUTIFY_COPY_ID" val="21"/>
</p:tagLst>
</file>

<file path=ppt/tags/tag105.xml><?xml version="1.0" encoding="utf-8"?>
<p:tagLst xmlns:p="http://schemas.openxmlformats.org/presentationml/2006/main">
  <p:tag name="KSO_WM_FULL_TEXT_BEAUTIFY_COPY_ID" val="150995209"/>
</p:tagLst>
</file>

<file path=ppt/tags/tag106.xml><?xml version="1.0" encoding="utf-8"?>
<p:tagLst xmlns:p="http://schemas.openxmlformats.org/presentationml/2006/main">
  <p:tag name="KSO_WM_FULL_TEXT_BEAUTIFY_COPY_ID" val="8"/>
</p:tagLst>
</file>

<file path=ppt/tags/tag107.xml><?xml version="1.0" encoding="utf-8"?>
<p:tagLst xmlns:p="http://schemas.openxmlformats.org/presentationml/2006/main">
  <p:tag name="KSO_WM_FULL_TEXT_BEAUTIFY_COPY_ID" val="11"/>
</p:tagLst>
</file>

<file path=ppt/tags/tag108.xml><?xml version="1.0" encoding="utf-8"?>
<p:tagLst xmlns:p="http://schemas.openxmlformats.org/presentationml/2006/main">
  <p:tag name="PA" val="v3.0.1"/>
  <p:tag name="KSO_WM_FULL_TEXT_BEAUTIFY_COPY_ID" val="17"/>
</p:tagLst>
</file>

<file path=ppt/tags/tag109.xml><?xml version="1.0" encoding="utf-8"?>
<p:tagLst xmlns:p="http://schemas.openxmlformats.org/presentationml/2006/main">
  <p:tag name="KSO_WM_FULL_TEXT_BEAUTIFY_COPY_ID" val="2"/>
</p:tagLst>
</file>

<file path=ppt/tags/tag11.xml><?xml version="1.0" encoding="utf-8"?>
<p:tagLst xmlns:p="http://schemas.openxmlformats.org/presentationml/2006/main">
  <p:tag name="PA" val="v3.0.1"/>
  <p:tag name="KSO_WM_FULL_TEXT_BEAUTIFY_COPY_ID" val="17"/>
</p:tagLst>
</file>

<file path=ppt/tags/tag110.xml><?xml version="1.0" encoding="utf-8"?>
<p:tagLst xmlns:p="http://schemas.openxmlformats.org/presentationml/2006/main">
  <p:tag name="KSO_WM_SLIDE_MODEL_TYPE" val="cover"/>
  <p:tag name="KSO_WM_FULL_TEXT_BEAUTIFY_COPY_ID" val="150995203"/>
</p:tagLst>
</file>

<file path=ppt/tags/tag111.xml><?xml version="1.0" encoding="utf-8"?>
<p:tagLst xmlns:p="http://schemas.openxmlformats.org/presentationml/2006/main">
  <p:tag name="KSO_WM_FULL_TEXT_BEAUTIFY_COPY_ID" val="8"/>
</p:tagLst>
</file>

<file path=ppt/tags/tag112.xml><?xml version="1.0" encoding="utf-8"?>
<p:tagLst xmlns:p="http://schemas.openxmlformats.org/presentationml/2006/main">
  <p:tag name="KSO_WM_FULL_TEXT_BEAUTIFY_COPY_ID" val="4"/>
</p:tagLst>
</file>

<file path=ppt/tags/tag113.xml><?xml version="1.0" encoding="utf-8"?>
<p:tagLst xmlns:p="http://schemas.openxmlformats.org/presentationml/2006/main">
  <p:tag name="KSO_WM_FULL_TEXT_BEAUTIFY_COPY_ID" val="5"/>
</p:tagLst>
</file>

<file path=ppt/tags/tag114.xml><?xml version="1.0" encoding="utf-8"?>
<p:tagLst xmlns:p="http://schemas.openxmlformats.org/presentationml/2006/main">
  <p:tag name="KSO_WM_FULL_TEXT_BEAUTIFY_COPY_ID" val="11"/>
</p:tagLst>
</file>

<file path=ppt/tags/tag115.xml><?xml version="1.0" encoding="utf-8"?>
<p:tagLst xmlns:p="http://schemas.openxmlformats.org/presentationml/2006/main">
  <p:tag name="PA" val="v3.0.1"/>
  <p:tag name="KSO_WM_FULL_TEXT_BEAUTIFY_COPY_ID" val="17"/>
</p:tagLst>
</file>

<file path=ppt/tags/tag116.xml><?xml version="1.0" encoding="utf-8"?>
<p:tagLst xmlns:p="http://schemas.openxmlformats.org/presentationml/2006/main">
  <p:tag name="KSO_WM_FULL_TEXT_BEAUTIFY_COPY_ID" val="3"/>
</p:tagLst>
</file>

<file path=ppt/tags/tag117.xml><?xml version="1.0" encoding="utf-8"?>
<p:tagLst xmlns:p="http://schemas.openxmlformats.org/presentationml/2006/main">
  <p:tag name="PA" val="v3.0.1"/>
  <p:tag name="KSO_WM_FULL_TEXT_BEAUTIFY_COPY_ID" val="6"/>
</p:tagLst>
</file>

<file path=ppt/tags/tag118.xml><?xml version="1.0" encoding="utf-8"?>
<p:tagLst xmlns:p="http://schemas.openxmlformats.org/presentationml/2006/main">
  <p:tag name="KSO_WM_FULL_TEXT_BEAUTIFY_COPY_ID" val="9"/>
</p:tagLst>
</file>

<file path=ppt/tags/tag119.xml><?xml version="1.0" encoding="utf-8"?>
<p:tagLst xmlns:p="http://schemas.openxmlformats.org/presentationml/2006/main">
  <p:tag name="PA" val="v3.0.1"/>
  <p:tag name="KSO_WM_FULL_TEXT_BEAUTIFY_COPY_ID" val="10"/>
</p:tagLst>
</file>

<file path=ppt/tags/tag12.xml><?xml version="1.0" encoding="utf-8"?>
<p:tagLst xmlns:p="http://schemas.openxmlformats.org/presentationml/2006/main">
  <p:tag name="KSO_WM_FULL_TEXT_BEAUTIFY_COPY_ID" val="3"/>
</p:tagLst>
</file>

<file path=ppt/tags/tag120.xml><?xml version="1.0" encoding="utf-8"?>
<p:tagLst xmlns:p="http://schemas.openxmlformats.org/presentationml/2006/main">
  <p:tag name="KSO_WM_SLIDE_MODEL_TYPE" val="cover"/>
  <p:tag name="KSO_WM_FULL_TEXT_BEAUTIFY_COPY_ID" val="150995201"/>
</p:tagLst>
</file>

<file path=ppt/tags/tag121.xml><?xml version="1.0" encoding="utf-8"?>
<p:tagLst xmlns:p="http://schemas.openxmlformats.org/presentationml/2006/main">
  <p:tag name="KSO_WM_FULL_TEXT_BEAUTIFY_COPY_ID" val="4"/>
</p:tagLst>
</file>

<file path=ppt/tags/tag122.xml><?xml version="1.0" encoding="utf-8"?>
<p:tagLst xmlns:p="http://schemas.openxmlformats.org/presentationml/2006/main">
  <p:tag name="KSO_WM_FULL_TEXT_BEAUTIFY_COPY_ID" val="5"/>
</p:tagLst>
</file>

<file path=ppt/tags/tag123.xml><?xml version="1.0" encoding="utf-8"?>
<p:tagLst xmlns:p="http://schemas.openxmlformats.org/presentationml/2006/main">
  <p:tag name="KSO_WM_FULL_TEXT_BEAUTIFY_COPY_ID" val="21"/>
</p:tagLst>
</file>

<file path=ppt/tags/tag124.xml><?xml version="1.0" encoding="utf-8"?>
<p:tagLst xmlns:p="http://schemas.openxmlformats.org/presentationml/2006/main">
  <p:tag name="KSO_WM_FULL_TEXT_BEAUTIFY_COPY_ID" val="150995209"/>
</p:tagLst>
</file>

<file path=ppt/tags/tag125.xml><?xml version="1.0" encoding="utf-8"?>
<p:tagLst xmlns:p="http://schemas.openxmlformats.org/presentationml/2006/main">
  <p:tag name="KSO_WM_FULL_TEXT_BEAUTIFY_COPY_ID" val="4"/>
</p:tagLst>
</file>

<file path=ppt/tags/tag126.xml><?xml version="1.0" encoding="utf-8"?>
<p:tagLst xmlns:p="http://schemas.openxmlformats.org/presentationml/2006/main">
  <p:tag name="KSO_WM_FULL_TEXT_BEAUTIFY_COPY_ID" val="5"/>
</p:tagLst>
</file>

<file path=ppt/tags/tag127.xml><?xml version="1.0" encoding="utf-8"?>
<p:tagLst xmlns:p="http://schemas.openxmlformats.org/presentationml/2006/main">
  <p:tag name="KSO_WM_FULL_TEXT_BEAUTIFY_COPY_ID" val="21"/>
</p:tagLst>
</file>

<file path=ppt/tags/tag128.xml><?xml version="1.0" encoding="utf-8"?>
<p:tagLst xmlns:p="http://schemas.openxmlformats.org/presentationml/2006/main">
  <p:tag name="KSO_WM_FULL_TEXT_BEAUTIFY_COPY_ID" val="150995209"/>
</p:tagLst>
</file>

<file path=ppt/tags/tag129.xml><?xml version="1.0" encoding="utf-8"?>
<p:tagLst xmlns:p="http://schemas.openxmlformats.org/presentationml/2006/main">
  <p:tag name="KSO_WM_FULL_TEXT_BEAUTIFY_COPY_ID" val="4"/>
</p:tagLst>
</file>

<file path=ppt/tags/tag13.xml><?xml version="1.0" encoding="utf-8"?>
<p:tagLst xmlns:p="http://schemas.openxmlformats.org/presentationml/2006/main">
  <p:tag name="PA" val="v3.0.1"/>
  <p:tag name="KSO_WM_FULL_TEXT_BEAUTIFY_COPY_ID" val="6"/>
</p:tagLst>
</file>

<file path=ppt/tags/tag130.xml><?xml version="1.0" encoding="utf-8"?>
<p:tagLst xmlns:p="http://schemas.openxmlformats.org/presentationml/2006/main">
  <p:tag name="KSO_WM_FULL_TEXT_BEAUTIFY_COPY_ID" val="5"/>
</p:tagLst>
</file>

<file path=ppt/tags/tag131.xml><?xml version="1.0" encoding="utf-8"?>
<p:tagLst xmlns:p="http://schemas.openxmlformats.org/presentationml/2006/main">
  <p:tag name="KSO_WM_FULL_TEXT_BEAUTIFY_COPY_ID" val="21"/>
</p:tagLst>
</file>

<file path=ppt/tags/tag132.xml><?xml version="1.0" encoding="utf-8"?>
<p:tagLst xmlns:p="http://schemas.openxmlformats.org/presentationml/2006/main">
  <p:tag name="KSO_WM_FULL_TEXT_BEAUTIFY_COPY_ID" val="150995209"/>
</p:tagLst>
</file>

<file path=ppt/tags/tag133.xml><?xml version="1.0" encoding="utf-8"?>
<p:tagLst xmlns:p="http://schemas.openxmlformats.org/presentationml/2006/main">
  <p:tag name="KSO_WM_FULL_TEXT_BEAUTIFY_COPY_ID" val="8"/>
</p:tagLst>
</file>

<file path=ppt/tags/tag134.xml><?xml version="1.0" encoding="utf-8"?>
<p:tagLst xmlns:p="http://schemas.openxmlformats.org/presentationml/2006/main">
  <p:tag name="KSO_WM_FULL_TEXT_BEAUTIFY_COPY_ID" val="11"/>
</p:tagLst>
</file>

<file path=ppt/tags/tag135.xml><?xml version="1.0" encoding="utf-8"?>
<p:tagLst xmlns:p="http://schemas.openxmlformats.org/presentationml/2006/main">
  <p:tag name="PA" val="v3.0.1"/>
  <p:tag name="KSO_WM_FULL_TEXT_BEAUTIFY_COPY_ID" val="17"/>
</p:tagLst>
</file>

<file path=ppt/tags/tag136.xml><?xml version="1.0" encoding="utf-8"?>
<p:tagLst xmlns:p="http://schemas.openxmlformats.org/presentationml/2006/main">
  <p:tag name="KSO_WM_FULL_TEXT_BEAUTIFY_COPY_ID" val="4"/>
</p:tagLst>
</file>

<file path=ppt/tags/tag137.xml><?xml version="1.0" encoding="utf-8"?>
<p:tagLst xmlns:p="http://schemas.openxmlformats.org/presentationml/2006/main">
  <p:tag name="KSO_WM_SLIDE_MODEL_TYPE" val="cover"/>
  <p:tag name="KSO_WM_FULL_TEXT_BEAUTIFY_COPY_ID" val="150995204"/>
</p:tagLst>
</file>

<file path=ppt/tags/tag138.xml><?xml version="1.0" encoding="utf-8"?>
<p:tagLst xmlns:p="http://schemas.openxmlformats.org/presentationml/2006/main">
  <p:tag name="KSO_WM_FULL_TEXT_BEAUTIFY_COPY_ID" val="4"/>
</p:tagLst>
</file>

<file path=ppt/tags/tag139.xml><?xml version="1.0" encoding="utf-8"?>
<p:tagLst xmlns:p="http://schemas.openxmlformats.org/presentationml/2006/main">
  <p:tag name="KSO_WM_FULL_TEXT_BEAUTIFY_COPY_ID" val="5"/>
</p:tagLst>
</file>

<file path=ppt/tags/tag14.xml><?xml version="1.0" encoding="utf-8"?>
<p:tagLst xmlns:p="http://schemas.openxmlformats.org/presentationml/2006/main">
  <p:tag name="KSO_WM_FULL_TEXT_BEAUTIFY_COPY_ID" val="9"/>
</p:tagLst>
</file>

<file path=ppt/tags/tag140.xml><?xml version="1.0" encoding="utf-8"?>
<p:tagLst xmlns:p="http://schemas.openxmlformats.org/presentationml/2006/main">
  <p:tag name="KSO_WM_FULL_TEXT_BEAUTIFY_COPY_ID" val="150995209"/>
</p:tagLst>
</file>

<file path=ppt/tags/tag141.xml><?xml version="1.0" encoding="utf-8"?>
<p:tagLst xmlns:p="http://schemas.openxmlformats.org/presentationml/2006/main">
  <p:tag name="KSO_WM_FULL_TEXT_BEAUTIFY_COPY_ID" val="8"/>
</p:tagLst>
</file>

<file path=ppt/tags/tag142.xml><?xml version="1.0" encoding="utf-8"?>
<p:tagLst xmlns:p="http://schemas.openxmlformats.org/presentationml/2006/main">
  <p:tag name="KSO_WM_FULL_TEXT_BEAUTIFY_COPY_ID" val="10"/>
</p:tagLst>
</file>

<file path=ppt/tags/tag143.xml><?xml version="1.0" encoding="utf-8"?>
<p:tagLst xmlns:p="http://schemas.openxmlformats.org/presentationml/2006/main">
  <p:tag name="KSO_WM_FULL_TEXT_BEAUTIFY_COPY_ID" val="11"/>
</p:tagLst>
</file>

<file path=ppt/tags/tag144.xml><?xml version="1.0" encoding="utf-8"?>
<p:tagLst xmlns:p="http://schemas.openxmlformats.org/presentationml/2006/main">
  <p:tag name="PA" val="v3.0.1"/>
  <p:tag name="KSO_WM_FULL_TEXT_BEAUTIFY_COPY_ID" val="17"/>
</p:tagLst>
</file>

<file path=ppt/tags/tag145.xml><?xml version="1.0" encoding="utf-8"?>
<p:tagLst xmlns:p="http://schemas.openxmlformats.org/presentationml/2006/main">
  <p:tag name="KSO_WM_FULL_TEXT_BEAUTIFY_COPY_ID" val="2"/>
</p:tagLst>
</file>

<file path=ppt/tags/tag146.xml><?xml version="1.0" encoding="utf-8"?>
<p:tagLst xmlns:p="http://schemas.openxmlformats.org/presentationml/2006/main">
  <p:tag name="PA" val="v3.0.1"/>
  <p:tag name="KSO_WM_FULL_TEXT_BEAUTIFY_COPY_ID" val="21"/>
</p:tagLst>
</file>

<file path=ppt/tags/tag147.xml><?xml version="1.0" encoding="utf-8"?>
<p:tagLst xmlns:p="http://schemas.openxmlformats.org/presentationml/2006/main">
  <p:tag name="KSO_WM_SLIDE_MODEL_TYPE" val="cover"/>
  <p:tag name="KSO_WM_FULL_TEXT_BEAUTIFY_COPY_ID" val="150995206"/>
</p:tagLst>
</file>

<file path=ppt/tags/tag15.xml><?xml version="1.0" encoding="utf-8"?>
<p:tagLst xmlns:p="http://schemas.openxmlformats.org/presentationml/2006/main">
  <p:tag name="PA" val="v3.0.1"/>
  <p:tag name="KSO_WM_FULL_TEXT_BEAUTIFY_COPY_ID" val="10"/>
</p:tagLst>
</file>

<file path=ppt/tags/tag16.xml><?xml version="1.0" encoding="utf-8"?>
<p:tagLst xmlns:p="http://schemas.openxmlformats.org/presentationml/2006/main">
  <p:tag name="KSO_WM_SLIDE_MODEL_TYPE" val="cover"/>
  <p:tag name="KSO_WM_FULL_TEXT_BEAUTIFY_COPY_ID" val="150995201"/>
</p:tagLst>
</file>

<file path=ppt/tags/tag17.xml><?xml version="1.0" encoding="utf-8"?>
<p:tagLst xmlns:p="http://schemas.openxmlformats.org/presentationml/2006/main">
  <p:tag name="KSO_WM_FULL_TEXT_BEAUTIFY_COPY_ID" val="8"/>
</p:tagLst>
</file>

<file path=ppt/tags/tag18.xml><?xml version="1.0" encoding="utf-8"?>
<p:tagLst xmlns:p="http://schemas.openxmlformats.org/presentationml/2006/main">
  <p:tag name="KSO_WM_FULL_TEXT_BEAUTIFY_COPY_ID" val="11"/>
</p:tagLst>
</file>

<file path=ppt/tags/tag19.xml><?xml version="1.0" encoding="utf-8"?>
<p:tagLst xmlns:p="http://schemas.openxmlformats.org/presentationml/2006/main">
  <p:tag name="KSO_WM_FULL_TEXT_BEAUTIFY_COPY_ID" val="6"/>
</p:tagLst>
</file>

<file path=ppt/tags/tag2.xml><?xml version="1.0" encoding="utf-8"?>
<p:tagLst xmlns:p="http://schemas.openxmlformats.org/presentationml/2006/main">
  <p:tag name="KSO_WM_FULL_TEXT_BEAUTIFY_COPY_ID" val="10"/>
</p:tagLst>
</file>

<file path=ppt/tags/tag20.xml><?xml version="1.0" encoding="utf-8"?>
<p:tagLst xmlns:p="http://schemas.openxmlformats.org/presentationml/2006/main">
  <p:tag name="KSO_WM_SLIDE_MODEL_TYPE" val="cover"/>
  <p:tag name="KSO_WM_FULL_TEXT_BEAUTIFY_COPY_ID" val="150995202"/>
</p:tagLst>
</file>

<file path=ppt/tags/tag21.xml><?xml version="1.0" encoding="utf-8"?>
<p:tagLst xmlns:p="http://schemas.openxmlformats.org/presentationml/2006/main">
  <p:tag name="KSO_WM_FULL_TEXT_BEAUTIFY_COPY_ID" val="4"/>
</p:tagLst>
</file>

<file path=ppt/tags/tag22.xml><?xml version="1.0" encoding="utf-8"?>
<p:tagLst xmlns:p="http://schemas.openxmlformats.org/presentationml/2006/main">
  <p:tag name="KSO_WM_FULL_TEXT_BEAUTIFY_COPY_ID" val="5"/>
</p:tagLst>
</file>

<file path=ppt/tags/tag23.xml><?xml version="1.0" encoding="utf-8"?>
<p:tagLst xmlns:p="http://schemas.openxmlformats.org/presentationml/2006/main">
  <p:tag name="KSO_WM_FULL_TEXT_BEAUTIFY_COPY_ID" val="21"/>
</p:tagLst>
</file>

<file path=ppt/tags/tag24.xml><?xml version="1.0" encoding="utf-8"?>
<p:tagLst xmlns:p="http://schemas.openxmlformats.org/presentationml/2006/main">
  <p:tag name="KSO_WM_FULL_TEXT_BEAUTIFY_COPY_ID" val="22"/>
  <p:tag name="KSO_WM_UNIT_PLACING_PICTURE_USER_VIEWPORT" val="{&quot;height&quot;:8220,&quot;width&quot;:16160}"/>
</p:tagLst>
</file>

<file path=ppt/tags/tag25.xml><?xml version="1.0" encoding="utf-8"?>
<p:tagLst xmlns:p="http://schemas.openxmlformats.org/presentationml/2006/main">
  <p:tag name="KSO_WM_FULL_TEXT_BEAUTIFY_COPY_ID" val="150995208"/>
</p:tagLst>
</file>

<file path=ppt/tags/tag26.xml><?xml version="1.0" encoding="utf-8"?>
<p:tagLst xmlns:p="http://schemas.openxmlformats.org/presentationml/2006/main">
  <p:tag name="KSO_WM_FULL_TEXT_BEAUTIFY_COPY_ID" val="4"/>
</p:tagLst>
</file>

<file path=ppt/tags/tag27.xml><?xml version="1.0" encoding="utf-8"?>
<p:tagLst xmlns:p="http://schemas.openxmlformats.org/presentationml/2006/main">
  <p:tag name="KSO_WM_FULL_TEXT_BEAUTIFY_COPY_ID" val="5"/>
</p:tagLst>
</file>

<file path=ppt/tags/tag28.xml><?xml version="1.0" encoding="utf-8"?>
<p:tagLst xmlns:p="http://schemas.openxmlformats.org/presentationml/2006/main">
  <p:tag name="KSO_WM_FULL_TEXT_BEAUTIFY_COPY_ID" val="21"/>
</p:tagLst>
</file>

<file path=ppt/tags/tag29.xml><?xml version="1.0" encoding="utf-8"?>
<p:tagLst xmlns:p="http://schemas.openxmlformats.org/presentationml/2006/main">
  <p:tag name="KSO_WM_FULL_TEXT_BEAUTIFY_COPY_ID" val="150995209"/>
</p:tagLst>
</file>

<file path=ppt/tags/tag3.xml><?xml version="1.0" encoding="utf-8"?>
<p:tagLst xmlns:p="http://schemas.openxmlformats.org/presentationml/2006/main">
  <p:tag name="KSO_WM_FULL_TEXT_BEAUTIFY_COPY_ID" val="11"/>
</p:tagLst>
</file>

<file path=ppt/tags/tag30.xml><?xml version="1.0" encoding="utf-8"?>
<p:tagLst xmlns:p="http://schemas.openxmlformats.org/presentationml/2006/main">
  <p:tag name="KSO_WM_FULL_TEXT_BEAUTIFY_COPY_ID" val="4"/>
</p:tagLst>
</file>

<file path=ppt/tags/tag31.xml><?xml version="1.0" encoding="utf-8"?>
<p:tagLst xmlns:p="http://schemas.openxmlformats.org/presentationml/2006/main">
  <p:tag name="KSO_WM_FULL_TEXT_BEAUTIFY_COPY_ID" val="5"/>
</p:tagLst>
</file>

<file path=ppt/tags/tag32.xml><?xml version="1.0" encoding="utf-8"?>
<p:tagLst xmlns:p="http://schemas.openxmlformats.org/presentationml/2006/main">
  <p:tag name="KSO_WM_FULL_TEXT_BEAUTIFY_COPY_ID" val="21"/>
</p:tagLst>
</file>

<file path=ppt/tags/tag33.xml><?xml version="1.0" encoding="utf-8"?>
<p:tagLst xmlns:p="http://schemas.openxmlformats.org/presentationml/2006/main">
  <p:tag name="KSO_WM_FULL_TEXT_BEAUTIFY_COPY_ID" val="150995209"/>
</p:tagLst>
</file>

<file path=ppt/tags/tag34.xml><?xml version="1.0" encoding="utf-8"?>
<p:tagLst xmlns:p="http://schemas.openxmlformats.org/presentationml/2006/main">
  <p:tag name="KSO_WM_FULL_TEXT_BEAUTIFY_COPY_ID" val="4"/>
</p:tagLst>
</file>

<file path=ppt/tags/tag35.xml><?xml version="1.0" encoding="utf-8"?>
<p:tagLst xmlns:p="http://schemas.openxmlformats.org/presentationml/2006/main">
  <p:tag name="KSO_WM_FULL_TEXT_BEAUTIFY_COPY_ID" val="5"/>
</p:tagLst>
</file>

<file path=ppt/tags/tag36.xml><?xml version="1.0" encoding="utf-8"?>
<p:tagLst xmlns:p="http://schemas.openxmlformats.org/presentationml/2006/main">
  <p:tag name="KSO_WM_FULL_TEXT_BEAUTIFY_COPY_ID" val="21"/>
</p:tagLst>
</file>

<file path=ppt/tags/tag37.xml><?xml version="1.0" encoding="utf-8"?>
<p:tagLst xmlns:p="http://schemas.openxmlformats.org/presentationml/2006/main">
  <p:tag name="KSO_WM_FULL_TEXT_BEAUTIFY_COPY_ID" val="150995209"/>
</p:tagLst>
</file>

<file path=ppt/tags/tag38.xml><?xml version="1.0" encoding="utf-8"?>
<p:tagLst xmlns:p="http://schemas.openxmlformats.org/presentationml/2006/main">
  <p:tag name="KSO_WM_FULL_TEXT_BEAUTIFY_COPY_ID" val="4"/>
</p:tagLst>
</file>

<file path=ppt/tags/tag39.xml><?xml version="1.0" encoding="utf-8"?>
<p:tagLst xmlns:p="http://schemas.openxmlformats.org/presentationml/2006/main">
  <p:tag name="KSO_WM_FULL_TEXT_BEAUTIFY_COPY_ID" val="5"/>
</p:tagLst>
</file>

<file path=ppt/tags/tag4.xml><?xml version="1.0" encoding="utf-8"?>
<p:tagLst xmlns:p="http://schemas.openxmlformats.org/presentationml/2006/main">
  <p:tag name="KSO_WM_FULL_TEXT_BEAUTIFY_COPY_ID" val="2"/>
</p:tagLst>
</file>

<file path=ppt/tags/tag40.xml><?xml version="1.0" encoding="utf-8"?>
<p:tagLst xmlns:p="http://schemas.openxmlformats.org/presentationml/2006/main">
  <p:tag name="KSO_WM_FULL_TEXT_BEAUTIFY_COPY_ID" val="21"/>
</p:tagLst>
</file>

<file path=ppt/tags/tag41.xml><?xml version="1.0" encoding="utf-8"?>
<p:tagLst xmlns:p="http://schemas.openxmlformats.org/presentationml/2006/main">
  <p:tag name="KSO_WM_FULL_TEXT_BEAUTIFY_COPY_ID" val="150995209"/>
</p:tagLst>
</file>

<file path=ppt/tags/tag42.xml><?xml version="1.0" encoding="utf-8"?>
<p:tagLst xmlns:p="http://schemas.openxmlformats.org/presentationml/2006/main">
  <p:tag name="KSO_WM_FULL_TEXT_BEAUTIFY_COPY_ID" val="4"/>
</p:tagLst>
</file>

<file path=ppt/tags/tag43.xml><?xml version="1.0" encoding="utf-8"?>
<p:tagLst xmlns:p="http://schemas.openxmlformats.org/presentationml/2006/main">
  <p:tag name="KSO_WM_FULL_TEXT_BEAUTIFY_COPY_ID" val="5"/>
</p:tagLst>
</file>

<file path=ppt/tags/tag44.xml><?xml version="1.0" encoding="utf-8"?>
<p:tagLst xmlns:p="http://schemas.openxmlformats.org/presentationml/2006/main">
  <p:tag name="KSO_WM_FULL_TEXT_BEAUTIFY_COPY_ID" val="21"/>
</p:tagLst>
</file>

<file path=ppt/tags/tag45.xml><?xml version="1.0" encoding="utf-8"?>
<p:tagLst xmlns:p="http://schemas.openxmlformats.org/presentationml/2006/main">
  <p:tag name="KSO_WM_FULL_TEXT_BEAUTIFY_COPY_ID" val="150995209"/>
</p:tagLst>
</file>

<file path=ppt/tags/tag46.xml><?xml version="1.0" encoding="utf-8"?>
<p:tagLst xmlns:p="http://schemas.openxmlformats.org/presentationml/2006/main">
  <p:tag name="KSO_WM_FULL_TEXT_BEAUTIFY_COPY_ID" val="4"/>
</p:tagLst>
</file>

<file path=ppt/tags/tag47.xml><?xml version="1.0" encoding="utf-8"?>
<p:tagLst xmlns:p="http://schemas.openxmlformats.org/presentationml/2006/main">
  <p:tag name="KSO_WM_FULL_TEXT_BEAUTIFY_COPY_ID" val="5"/>
</p:tagLst>
</file>

<file path=ppt/tags/tag48.xml><?xml version="1.0" encoding="utf-8"?>
<p:tagLst xmlns:p="http://schemas.openxmlformats.org/presentationml/2006/main">
  <p:tag name="KSO_WM_FULL_TEXT_BEAUTIFY_COPY_ID" val="21"/>
</p:tagLst>
</file>

<file path=ppt/tags/tag49.xml><?xml version="1.0" encoding="utf-8"?>
<p:tagLst xmlns:p="http://schemas.openxmlformats.org/presentationml/2006/main">
  <p:tag name="KSO_WM_FULL_TEXT_BEAUTIFY_COPY_ID" val="150995209"/>
</p:tagLst>
</file>

<file path=ppt/tags/tag5.xml><?xml version="1.0" encoding="utf-8"?>
<p:tagLst xmlns:p="http://schemas.openxmlformats.org/presentationml/2006/main">
  <p:tag name="PA" val="v3.0.1"/>
  <p:tag name="KSO_WM_FULL_TEXT_BEAUTIFY_COPY_ID" val="21"/>
</p:tagLst>
</file>

<file path=ppt/tags/tag50.xml><?xml version="1.0" encoding="utf-8"?>
<p:tagLst xmlns:p="http://schemas.openxmlformats.org/presentationml/2006/main">
  <p:tag name="KSO_WM_FULL_TEXT_BEAUTIFY_COPY_ID" val="4"/>
</p:tagLst>
</file>

<file path=ppt/tags/tag51.xml><?xml version="1.0" encoding="utf-8"?>
<p:tagLst xmlns:p="http://schemas.openxmlformats.org/presentationml/2006/main">
  <p:tag name="KSO_WM_FULL_TEXT_BEAUTIFY_COPY_ID" val="5"/>
</p:tagLst>
</file>

<file path=ppt/tags/tag52.xml><?xml version="1.0" encoding="utf-8"?>
<p:tagLst xmlns:p="http://schemas.openxmlformats.org/presentationml/2006/main">
  <p:tag name="KSO_WM_FULL_TEXT_BEAUTIFY_COPY_ID" val="21"/>
</p:tagLst>
</file>

<file path=ppt/tags/tag53.xml><?xml version="1.0" encoding="utf-8"?>
<p:tagLst xmlns:p="http://schemas.openxmlformats.org/presentationml/2006/main">
  <p:tag name="KSO_WM_FULL_TEXT_BEAUTIFY_COPY_ID" val="150995209"/>
</p:tagLst>
</file>

<file path=ppt/tags/tag54.xml><?xml version="1.0" encoding="utf-8"?>
<p:tagLst xmlns:p="http://schemas.openxmlformats.org/presentationml/2006/main">
  <p:tag name="KSO_WM_FULL_TEXT_BEAUTIFY_COPY_ID" val="4"/>
</p:tagLst>
</file>

<file path=ppt/tags/tag55.xml><?xml version="1.0" encoding="utf-8"?>
<p:tagLst xmlns:p="http://schemas.openxmlformats.org/presentationml/2006/main">
  <p:tag name="KSO_WM_FULL_TEXT_BEAUTIFY_COPY_ID" val="5"/>
</p:tagLst>
</file>

<file path=ppt/tags/tag56.xml><?xml version="1.0" encoding="utf-8"?>
<p:tagLst xmlns:p="http://schemas.openxmlformats.org/presentationml/2006/main">
  <p:tag name="KSO_WM_FULL_TEXT_BEAUTIFY_COPY_ID" val="21"/>
</p:tagLst>
</file>

<file path=ppt/tags/tag57.xml><?xml version="1.0" encoding="utf-8"?>
<p:tagLst xmlns:p="http://schemas.openxmlformats.org/presentationml/2006/main">
  <p:tag name="KSO_WM_FULL_TEXT_BEAUTIFY_COPY_ID" val="150995209"/>
</p:tagLst>
</file>

<file path=ppt/tags/tag58.xml><?xml version="1.0" encoding="utf-8"?>
<p:tagLst xmlns:p="http://schemas.openxmlformats.org/presentationml/2006/main">
  <p:tag name="KSO_WM_FULL_TEXT_BEAUTIFY_COPY_ID" val="4"/>
</p:tagLst>
</file>

<file path=ppt/tags/tag59.xml><?xml version="1.0" encoding="utf-8"?>
<p:tagLst xmlns:p="http://schemas.openxmlformats.org/presentationml/2006/main">
  <p:tag name="KSO_WM_FULL_TEXT_BEAUTIFY_COPY_ID" val="5"/>
</p:tagLst>
</file>

<file path=ppt/tags/tag6.xml><?xml version="1.0" encoding="utf-8"?>
<p:tagLst xmlns:p="http://schemas.openxmlformats.org/presentationml/2006/main">
  <p:tag name="KSO_WM_SLIDE_MODEL_TYPE" val="cover"/>
  <p:tag name="KSO_WM_FULL_TEXT_BEAUTIFY_COPY_ID" val="150995200"/>
</p:tagLst>
</file>

<file path=ppt/tags/tag60.xml><?xml version="1.0" encoding="utf-8"?>
<p:tagLst xmlns:p="http://schemas.openxmlformats.org/presentationml/2006/main">
  <p:tag name="KSO_WM_FULL_TEXT_BEAUTIFY_COPY_ID" val="21"/>
</p:tagLst>
</file>

<file path=ppt/tags/tag61.xml><?xml version="1.0" encoding="utf-8"?>
<p:tagLst xmlns:p="http://schemas.openxmlformats.org/presentationml/2006/main">
  <p:tag name="KSO_WM_FULL_TEXT_BEAUTIFY_COPY_ID" val="150995209"/>
</p:tagLst>
</file>

<file path=ppt/tags/tag62.xml><?xml version="1.0" encoding="utf-8"?>
<p:tagLst xmlns:p="http://schemas.openxmlformats.org/presentationml/2006/main">
  <p:tag name="KSO_WM_FULL_TEXT_BEAUTIFY_COPY_ID" val="4"/>
</p:tagLst>
</file>

<file path=ppt/tags/tag63.xml><?xml version="1.0" encoding="utf-8"?>
<p:tagLst xmlns:p="http://schemas.openxmlformats.org/presentationml/2006/main">
  <p:tag name="KSO_WM_FULL_TEXT_BEAUTIFY_COPY_ID" val="5"/>
</p:tagLst>
</file>

<file path=ppt/tags/tag64.xml><?xml version="1.0" encoding="utf-8"?>
<p:tagLst xmlns:p="http://schemas.openxmlformats.org/presentationml/2006/main">
  <p:tag name="KSO_WM_FULL_TEXT_BEAUTIFY_COPY_ID" val="21"/>
</p:tagLst>
</file>

<file path=ppt/tags/tag65.xml><?xml version="1.0" encoding="utf-8"?>
<p:tagLst xmlns:p="http://schemas.openxmlformats.org/presentationml/2006/main">
  <p:tag name="KSO_WM_FULL_TEXT_BEAUTIFY_COPY_ID" val="150995209"/>
</p:tagLst>
</file>

<file path=ppt/tags/tag66.xml><?xml version="1.0" encoding="utf-8"?>
<p:tagLst xmlns:p="http://schemas.openxmlformats.org/presentationml/2006/main">
  <p:tag name="KSO_WM_FULL_TEXT_BEAUTIFY_COPY_ID" val="4"/>
</p:tagLst>
</file>

<file path=ppt/tags/tag67.xml><?xml version="1.0" encoding="utf-8"?>
<p:tagLst xmlns:p="http://schemas.openxmlformats.org/presentationml/2006/main">
  <p:tag name="KSO_WM_FULL_TEXT_BEAUTIFY_COPY_ID" val="5"/>
</p:tagLst>
</file>

<file path=ppt/tags/tag68.xml><?xml version="1.0" encoding="utf-8"?>
<p:tagLst xmlns:p="http://schemas.openxmlformats.org/presentationml/2006/main">
  <p:tag name="KSO_WM_FULL_TEXT_BEAUTIFY_COPY_ID" val="21"/>
</p:tagLst>
</file>

<file path=ppt/tags/tag69.xml><?xml version="1.0" encoding="utf-8"?>
<p:tagLst xmlns:p="http://schemas.openxmlformats.org/presentationml/2006/main">
  <p:tag name="KSO_WM_FULL_TEXT_BEAUTIFY_COPY_ID" val="150995209"/>
</p:tagLst>
</file>

<file path=ppt/tags/tag7.xml><?xml version="1.0" encoding="utf-8"?>
<p:tagLst xmlns:p="http://schemas.openxmlformats.org/presentationml/2006/main">
  <p:tag name="KSO_WM_FULL_TEXT_BEAUTIFY_COPY_ID" val="8"/>
</p:tagLst>
</file>

<file path=ppt/tags/tag70.xml><?xml version="1.0" encoding="utf-8"?>
<p:tagLst xmlns:p="http://schemas.openxmlformats.org/presentationml/2006/main">
  <p:tag name="KSO_WM_FULL_TEXT_BEAUTIFY_COPY_ID" val="4"/>
</p:tagLst>
</file>

<file path=ppt/tags/tag71.xml><?xml version="1.0" encoding="utf-8"?>
<p:tagLst xmlns:p="http://schemas.openxmlformats.org/presentationml/2006/main">
  <p:tag name="KSO_WM_FULL_TEXT_BEAUTIFY_COPY_ID" val="5"/>
</p:tagLst>
</file>

<file path=ppt/tags/tag72.xml><?xml version="1.0" encoding="utf-8"?>
<p:tagLst xmlns:p="http://schemas.openxmlformats.org/presentationml/2006/main">
  <p:tag name="KSO_WM_FULL_TEXT_BEAUTIFY_COPY_ID" val="21"/>
</p:tagLst>
</file>

<file path=ppt/tags/tag73.xml><?xml version="1.0" encoding="utf-8"?>
<p:tagLst xmlns:p="http://schemas.openxmlformats.org/presentationml/2006/main">
  <p:tag name="KSO_WM_FULL_TEXT_BEAUTIFY_COPY_ID" val="150995209"/>
</p:tagLst>
</file>

<file path=ppt/tags/tag74.xml><?xml version="1.0" encoding="utf-8"?>
<p:tagLst xmlns:p="http://schemas.openxmlformats.org/presentationml/2006/main">
  <p:tag name="KSO_WM_FULL_TEXT_BEAUTIFY_COPY_ID" val="4"/>
</p:tagLst>
</file>

<file path=ppt/tags/tag75.xml><?xml version="1.0" encoding="utf-8"?>
<p:tagLst xmlns:p="http://schemas.openxmlformats.org/presentationml/2006/main">
  <p:tag name="KSO_WM_FULL_TEXT_BEAUTIFY_COPY_ID" val="5"/>
</p:tagLst>
</file>

<file path=ppt/tags/tag76.xml><?xml version="1.0" encoding="utf-8"?>
<p:tagLst xmlns:p="http://schemas.openxmlformats.org/presentationml/2006/main">
  <p:tag name="KSO_WM_FULL_TEXT_BEAUTIFY_COPY_ID" val="21"/>
</p:tagLst>
</file>

<file path=ppt/tags/tag77.xml><?xml version="1.0" encoding="utf-8"?>
<p:tagLst xmlns:p="http://schemas.openxmlformats.org/presentationml/2006/main">
  <p:tag name="KSO_WM_FULL_TEXT_BEAUTIFY_COPY_ID" val="150995209"/>
</p:tagLst>
</file>

<file path=ppt/tags/tag78.xml><?xml version="1.0" encoding="utf-8"?>
<p:tagLst xmlns:p="http://schemas.openxmlformats.org/presentationml/2006/main">
  <p:tag name="KSO_WM_FULL_TEXT_BEAUTIFY_COPY_ID" val="4"/>
</p:tagLst>
</file>

<file path=ppt/tags/tag79.xml><?xml version="1.0" encoding="utf-8"?>
<p:tagLst xmlns:p="http://schemas.openxmlformats.org/presentationml/2006/main">
  <p:tag name="KSO_WM_FULL_TEXT_BEAUTIFY_COPY_ID" val="5"/>
</p:tagLst>
</file>

<file path=ppt/tags/tag8.xml><?xml version="1.0" encoding="utf-8"?>
<p:tagLst xmlns:p="http://schemas.openxmlformats.org/presentationml/2006/main">
  <p:tag name="KSO_WM_FULL_TEXT_BEAUTIFY_COPY_ID" val="4"/>
</p:tagLst>
</file>

<file path=ppt/tags/tag80.xml><?xml version="1.0" encoding="utf-8"?>
<p:tagLst xmlns:p="http://schemas.openxmlformats.org/presentationml/2006/main">
  <p:tag name="KSO_WM_FULL_TEXT_BEAUTIFY_COPY_ID" val="21"/>
</p:tagLst>
</file>

<file path=ppt/tags/tag81.xml><?xml version="1.0" encoding="utf-8"?>
<p:tagLst xmlns:p="http://schemas.openxmlformats.org/presentationml/2006/main">
  <p:tag name="KSO_WM_FULL_TEXT_BEAUTIFY_COPY_ID" val="150995209"/>
</p:tagLst>
</file>

<file path=ppt/tags/tag82.xml><?xml version="1.0" encoding="utf-8"?>
<p:tagLst xmlns:p="http://schemas.openxmlformats.org/presentationml/2006/main">
  <p:tag name="KSO_WM_FULL_TEXT_BEAUTIFY_COPY_ID" val="4"/>
</p:tagLst>
</file>

<file path=ppt/tags/tag83.xml><?xml version="1.0" encoding="utf-8"?>
<p:tagLst xmlns:p="http://schemas.openxmlformats.org/presentationml/2006/main">
  <p:tag name="KSO_WM_FULL_TEXT_BEAUTIFY_COPY_ID" val="5"/>
</p:tagLst>
</file>

<file path=ppt/tags/tag84.xml><?xml version="1.0" encoding="utf-8"?>
<p:tagLst xmlns:p="http://schemas.openxmlformats.org/presentationml/2006/main">
  <p:tag name="KSO_WM_FULL_TEXT_BEAUTIFY_COPY_ID" val="21"/>
</p:tagLst>
</file>

<file path=ppt/tags/tag85.xml><?xml version="1.0" encoding="utf-8"?>
<p:tagLst xmlns:p="http://schemas.openxmlformats.org/presentationml/2006/main">
  <p:tag name="KSO_WM_FULL_TEXT_BEAUTIFY_COPY_ID" val="150995209"/>
</p:tagLst>
</file>

<file path=ppt/tags/tag86.xml><?xml version="1.0" encoding="utf-8"?>
<p:tagLst xmlns:p="http://schemas.openxmlformats.org/presentationml/2006/main">
  <p:tag name="KSO_WM_FULL_TEXT_BEAUTIFY_COPY_ID" val="4"/>
</p:tagLst>
</file>

<file path=ppt/tags/tag87.xml><?xml version="1.0" encoding="utf-8"?>
<p:tagLst xmlns:p="http://schemas.openxmlformats.org/presentationml/2006/main">
  <p:tag name="KSO_WM_FULL_TEXT_BEAUTIFY_COPY_ID" val="5"/>
</p:tagLst>
</file>

<file path=ppt/tags/tag88.xml><?xml version="1.0" encoding="utf-8"?>
<p:tagLst xmlns:p="http://schemas.openxmlformats.org/presentationml/2006/main">
  <p:tag name="KSO_WM_FULL_TEXT_BEAUTIFY_COPY_ID" val="21"/>
</p:tagLst>
</file>

<file path=ppt/tags/tag89.xml><?xml version="1.0" encoding="utf-8"?>
<p:tagLst xmlns:p="http://schemas.openxmlformats.org/presentationml/2006/main">
  <p:tag name="KSO_WM_FULL_TEXT_BEAUTIFY_COPY_ID" val="150995209"/>
</p:tagLst>
</file>

<file path=ppt/tags/tag9.xml><?xml version="1.0" encoding="utf-8"?>
<p:tagLst xmlns:p="http://schemas.openxmlformats.org/presentationml/2006/main">
  <p:tag name="KSO_WM_FULL_TEXT_BEAUTIFY_COPY_ID" val="5"/>
</p:tagLst>
</file>

<file path=ppt/tags/tag90.xml><?xml version="1.0" encoding="utf-8"?>
<p:tagLst xmlns:p="http://schemas.openxmlformats.org/presentationml/2006/main">
  <p:tag name="KSO_WM_FULL_TEXT_BEAUTIFY_COPY_ID" val="4"/>
</p:tagLst>
</file>

<file path=ppt/tags/tag91.xml><?xml version="1.0" encoding="utf-8"?>
<p:tagLst xmlns:p="http://schemas.openxmlformats.org/presentationml/2006/main">
  <p:tag name="KSO_WM_FULL_TEXT_BEAUTIFY_COPY_ID" val="5"/>
</p:tagLst>
</file>

<file path=ppt/tags/tag92.xml><?xml version="1.0" encoding="utf-8"?>
<p:tagLst xmlns:p="http://schemas.openxmlformats.org/presentationml/2006/main">
  <p:tag name="KSO_WM_FULL_TEXT_BEAUTIFY_COPY_ID" val="21"/>
</p:tagLst>
</file>

<file path=ppt/tags/tag93.xml><?xml version="1.0" encoding="utf-8"?>
<p:tagLst xmlns:p="http://schemas.openxmlformats.org/presentationml/2006/main">
  <p:tag name="KSO_WM_FULL_TEXT_BEAUTIFY_COPY_ID" val="150995209"/>
</p:tagLst>
</file>

<file path=ppt/tags/tag94.xml><?xml version="1.0" encoding="utf-8"?>
<p:tagLst xmlns:p="http://schemas.openxmlformats.org/presentationml/2006/main">
  <p:tag name="KSO_WM_FULL_TEXT_BEAUTIFY_COPY_ID" val="4"/>
</p:tagLst>
</file>

<file path=ppt/tags/tag95.xml><?xml version="1.0" encoding="utf-8"?>
<p:tagLst xmlns:p="http://schemas.openxmlformats.org/presentationml/2006/main">
  <p:tag name="KSO_WM_FULL_TEXT_BEAUTIFY_COPY_ID" val="5"/>
</p:tagLst>
</file>

<file path=ppt/tags/tag96.xml><?xml version="1.0" encoding="utf-8"?>
<p:tagLst xmlns:p="http://schemas.openxmlformats.org/presentationml/2006/main">
  <p:tag name="KSO_WM_FULL_TEXT_BEAUTIFY_COPY_ID" val="21"/>
</p:tagLst>
</file>

<file path=ppt/tags/tag97.xml><?xml version="1.0" encoding="utf-8"?>
<p:tagLst xmlns:p="http://schemas.openxmlformats.org/presentationml/2006/main">
  <p:tag name="KSO_WM_FULL_TEXT_BEAUTIFY_COPY_ID" val="150995209"/>
</p:tagLst>
</file>

<file path=ppt/tags/tag98.xml><?xml version="1.0" encoding="utf-8"?>
<p:tagLst xmlns:p="http://schemas.openxmlformats.org/presentationml/2006/main">
  <p:tag name="KSO_WM_FULL_TEXT_BEAUTIFY_COPY_ID" val="4"/>
</p:tagLst>
</file>

<file path=ppt/tags/tag99.xml><?xml version="1.0" encoding="utf-8"?>
<p:tagLst xmlns:p="http://schemas.openxmlformats.org/presentationml/2006/main">
  <p:tag name="KSO_WM_FULL_TEXT_BEAUTIFY_COPY_ID" val="5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838</Words>
  <Application>WPS 演示</Application>
  <PresentationFormat>宽屏</PresentationFormat>
  <Paragraphs>166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51" baseType="lpstr">
      <vt:lpstr>Arial</vt:lpstr>
      <vt:lpstr>宋体</vt:lpstr>
      <vt:lpstr>Wingdings</vt:lpstr>
      <vt:lpstr>微软雅黑</vt:lpstr>
      <vt:lpstr>Open Sans</vt:lpstr>
      <vt:lpstr>Segoe Print</vt:lpstr>
      <vt:lpstr>华文细黑</vt:lpstr>
      <vt:lpstr>Lato</vt:lpstr>
      <vt:lpstr>Lato</vt:lpstr>
      <vt:lpstr>Gill Sans</vt:lpstr>
      <vt:lpstr>Lato Heavy</vt:lpstr>
      <vt:lpstr>Calibri</vt:lpstr>
      <vt:lpstr>Montserrat</vt:lpstr>
      <vt:lpstr>Arial Unicode MS</vt:lpstr>
      <vt:lpstr>Calibri Light</vt:lpstr>
      <vt:lpstr>Yu Gothic UI</vt:lpstr>
      <vt:lpstr>Segoe UI</vt:lpstr>
      <vt:lpstr>Office 主题</vt:lpstr>
      <vt:lpstr>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三、专家锁问题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apple</dc:creator>
  <cp:lastModifiedBy>limpid~</cp:lastModifiedBy>
  <cp:revision>34</cp:revision>
  <dcterms:created xsi:type="dcterms:W3CDTF">2020-08-26T07:36:00Z</dcterms:created>
  <dcterms:modified xsi:type="dcterms:W3CDTF">2020-12-01T06:46:12Z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