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36"/>
  </p:notesMasterIdLst>
  <p:sldIdLst>
    <p:sldId id="256" r:id="rId4"/>
    <p:sldId id="257" r:id="rId5"/>
    <p:sldId id="258" r:id="rId6"/>
    <p:sldId id="264" r:id="rId7"/>
    <p:sldId id="265" r:id="rId8"/>
    <p:sldId id="277" r:id="rId9"/>
    <p:sldId id="278" r:id="rId10"/>
    <p:sldId id="279" r:id="rId11"/>
    <p:sldId id="281" r:id="rId12"/>
    <p:sldId id="280" r:id="rId13"/>
    <p:sldId id="282" r:id="rId14"/>
    <p:sldId id="283" r:id="rId15"/>
    <p:sldId id="284" r:id="rId16"/>
    <p:sldId id="285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4" r:id="rId27"/>
    <p:sldId id="259" r:id="rId28"/>
    <p:sldId id="297" r:id="rId29"/>
    <p:sldId id="298" r:id="rId30"/>
    <p:sldId id="299" r:id="rId31"/>
    <p:sldId id="300" r:id="rId32"/>
    <p:sldId id="260" r:id="rId33"/>
    <p:sldId id="301" r:id="rId34"/>
    <p:sldId id="262" r:id="rId35"/>
  </p:sldIdLst>
  <p:sldSz cx="12192000" cy="6858000"/>
  <p:notesSz cx="7103745" cy="10234295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5C0"/>
    <a:srgbClr val="3C9FD3"/>
    <a:srgbClr val="56C0F9"/>
    <a:srgbClr val="2B4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48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9B6FBA-93C9-489C-B97A-A1464B06CA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C10CF4-85E5-4A21-A25F-47720A09A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39127F-6635-499E-867A-C68E6CFBA9A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D4AF0A-2064-42D4-8961-EA46D070B13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49.xml"/><Relationship Id="rId4" Type="http://schemas.openxmlformats.org/officeDocument/2006/relationships/image" Target="../media/image11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3.xml"/><Relationship Id="rId4" Type="http://schemas.openxmlformats.org/officeDocument/2006/relationships/image" Target="../media/image12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7.xml"/><Relationship Id="rId4" Type="http://schemas.openxmlformats.org/officeDocument/2006/relationships/image" Target="../media/image13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61.xml"/><Relationship Id="rId4" Type="http://schemas.openxmlformats.org/officeDocument/2006/relationships/image" Target="../media/image14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65.xml"/><Relationship Id="rId4" Type="http://schemas.openxmlformats.org/officeDocument/2006/relationships/image" Target="../media/image15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69.xml"/><Relationship Id="rId4" Type="http://schemas.openxmlformats.org/officeDocument/2006/relationships/image" Target="../media/image16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77.xml"/><Relationship Id="rId4" Type="http://schemas.openxmlformats.org/officeDocument/2006/relationships/image" Target="../media/image18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8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85.xml"/><Relationship Id="rId4" Type="http://schemas.openxmlformats.org/officeDocument/2006/relationships/image" Target="../media/image21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89.xml"/><Relationship Id="rId4" Type="http://schemas.openxmlformats.org/officeDocument/2006/relationships/image" Target="../media/image21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93.xml"/><Relationship Id="rId4" Type="http://schemas.openxmlformats.org/officeDocument/2006/relationships/image" Target="../media/image2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97.xml"/><Relationship Id="rId4" Type="http://schemas.openxmlformats.org/officeDocument/2006/relationships/image" Target="../media/image23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0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05.xml"/><Relationship Id="rId4" Type="http://schemas.openxmlformats.org/officeDocument/2006/relationships/image" Target="../media/image26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0.xml"/><Relationship Id="rId6" Type="http://schemas.openxmlformats.org/officeDocument/2006/relationships/image" Target="../media/image27.pn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1.png"/><Relationship Id="rId1" Type="http://schemas.openxmlformats.org/officeDocument/2006/relationships/tags" Target="../tags/tag10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image" Target="../media/image3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image" Target="../media/image1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11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4.xml"/><Relationship Id="rId4" Type="http://schemas.openxmlformats.org/officeDocument/2006/relationships/image" Target="../media/image28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2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3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7.xml"/><Relationship Id="rId6" Type="http://schemas.openxmlformats.org/officeDocument/2006/relationships/image" Target="../media/image33.png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image" Target="../media/image1.png"/><Relationship Id="rId1" Type="http://schemas.openxmlformats.org/officeDocument/2006/relationships/tags" Target="../tags/tag133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40.xml"/><Relationship Id="rId3" Type="http://schemas.openxmlformats.org/officeDocument/2006/relationships/image" Target="../media/image34.png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../media/image2.png"/><Relationship Id="rId3" Type="http://schemas.openxmlformats.org/officeDocument/2006/relationships/tags" Target="../tags/tag142.xml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4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9.xml"/><Relationship Id="rId4" Type="http://schemas.openxmlformats.org/officeDocument/2006/relationships/image" Target="../media/image6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33.xml"/><Relationship Id="rId4" Type="http://schemas.openxmlformats.org/officeDocument/2006/relationships/image" Target="../media/image7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37.xml"/><Relationship Id="rId4" Type="http://schemas.openxmlformats.org/officeDocument/2006/relationships/image" Target="../media/image8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41.xml"/><Relationship Id="rId4" Type="http://schemas.openxmlformats.org/officeDocument/2006/relationships/image" Target="../media/image9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45.xml"/><Relationship Id="rId4" Type="http://schemas.openxmlformats.org/officeDocument/2006/relationships/image" Target="../media/image10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58140" y="1690370"/>
            <a:ext cx="533908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淮南市评标系统培训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7"/>
            </p:custDataLst>
          </p:nvPr>
        </p:nvSpPr>
        <p:spPr>
          <a:xfrm>
            <a:off x="701675" y="4690745"/>
            <a:ext cx="1816100" cy="596900"/>
          </a:xfrm>
          <a:prstGeom prst="roundRect">
            <a:avLst/>
          </a:prstGeom>
          <a:gradFill>
            <a:gsLst>
              <a:gs pos="0">
                <a:srgbClr val="2B4EC3"/>
              </a:gs>
              <a:gs pos="100000">
                <a:srgbClr val="56C0F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PA_矩形 32"/>
          <p:cNvSpPr/>
          <p:nvPr>
            <p:custDataLst>
              <p:tags r:id="rId8"/>
            </p:custDataLst>
          </p:nvPr>
        </p:nvSpPr>
        <p:spPr>
          <a:xfrm>
            <a:off x="852805" y="4835525"/>
            <a:ext cx="151384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细黑" panose="02010600040101010101" pitchFamily="2" charset="-122"/>
              </a:rPr>
              <a:t>2023-05-12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华文细黑" panose="0201060004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51585" y="102679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6.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评委点击资格评审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2113915"/>
            <a:ext cx="10516235" cy="42360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51585" y="102679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标书雷同性分析检查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701800"/>
            <a:ext cx="10731500" cy="4381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51585" y="102679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8.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组长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选择入围单位，点击开始评审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11300"/>
            <a:ext cx="10718800" cy="50038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8.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资格评审界面按钮详解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" y="1223645"/>
            <a:ext cx="8712835" cy="5283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8.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资格评审确定提交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1717675"/>
            <a:ext cx="10699750" cy="4298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9.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技术标详审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与初步评审基本一致，此处不再赘述。</a:t>
            </a:r>
            <a:endParaRPr lang="zh-CN" altLang="en-US" spc="127" noProof="1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下面介绍一下商务标打分</a:t>
            </a:r>
            <a:endParaRPr lang="zh-CN" altLang="en-US" spc="127" noProof="1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defRPr/>
            </a:pP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543050"/>
            <a:ext cx="8826500" cy="4775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10.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商务标评审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，针对打分项进行评分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223645"/>
            <a:ext cx="10852150" cy="55829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清标环节介绍，只有使用清单的才会用到清标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" y="1298575"/>
            <a:ext cx="9086850" cy="52641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清标环节介绍，只有使用清单的才会用到清标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" y="1349375"/>
            <a:ext cx="6458585" cy="2515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" y="3956050"/>
            <a:ext cx="6959600" cy="27559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清标环节介绍，只有使用清单的才会用到清标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" y="1438275"/>
            <a:ext cx="8743950" cy="4616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0170" y="0"/>
            <a:ext cx="5751830" cy="504444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871970" y="1483995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altLang="en-US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</a:t>
            </a:r>
            <a:endParaRPr lang="en-US" altLang="zh-CN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51750" y="3735705"/>
            <a:ext cx="4655820" cy="2683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 rot="0">
            <a:off x="543560" y="1088390"/>
            <a:ext cx="3313430" cy="1039495"/>
            <a:chOff x="993" y="2783"/>
            <a:chExt cx="5218" cy="1637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评审全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流程演示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8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0">
            <a:off x="571500" y="2453640"/>
            <a:ext cx="3313430" cy="1039495"/>
            <a:chOff x="993" y="2783"/>
            <a:chExt cx="5218" cy="1637"/>
          </a:xfrm>
        </p:grpSpPr>
        <p:sp>
          <p:nvSpPr>
            <p:cNvPr id="3" name="文本框 2"/>
            <p:cNvSpPr txBox="1"/>
            <p:nvPr>
              <p:custDataLst>
                <p:tags r:id="rId9"/>
              </p:custDataLst>
            </p:nvPr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常见问题解答</a:t>
              </a: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PA_矩形 28"/>
            <p:cNvSpPr/>
            <p:nvPr>
              <p:custDataLst>
                <p:tags r:id="rId10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591185" y="3810635"/>
            <a:ext cx="3313430" cy="1039495"/>
            <a:chOff x="993" y="2783"/>
            <a:chExt cx="5218" cy="1637"/>
          </a:xfrm>
        </p:grpSpPr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专家锁问题回复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PA_矩形 28"/>
            <p:cNvSpPr/>
            <p:nvPr>
              <p:custDataLst>
                <p:tags r:id="rId12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清标环节介绍，只有使用清单的才会用到清标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" y="1438275"/>
            <a:ext cx="8743950" cy="4616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12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点击评审纪要，进入评审汇总签章阶段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1660525"/>
            <a:ext cx="9271000" cy="4679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13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评审排名确认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223645"/>
            <a:ext cx="11722100" cy="5448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14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评委对评审报告进行签章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25" y="1323975"/>
            <a:ext cx="7372350" cy="297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" y="3863975"/>
            <a:ext cx="7587615" cy="2915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15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点击评标结束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1600200"/>
            <a:ext cx="8420100" cy="3657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4887595" cy="1476375"/>
            <a:chOff x="993" y="3574"/>
            <a:chExt cx="7697" cy="2325"/>
          </a:xfrm>
        </p:grpSpPr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993" y="3574"/>
              <a:ext cx="7697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 </a:t>
              </a:r>
              <a:r>
                <a:rPr lang="zh-CN" alt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常见问题解答</a:t>
              </a:r>
              <a:endPara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4"/>
              </p:custDataLst>
            </p:nvPr>
          </p:nvSpPr>
          <p:spPr>
            <a:xfrm>
              <a:off x="993" y="5416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77485" y="1895475"/>
            <a:ext cx="6267450" cy="30670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40170" y="0"/>
            <a:ext cx="5751830" cy="504444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871970" y="1483995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altLang="en-US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</a:t>
            </a:r>
            <a:endParaRPr lang="en-US" altLang="zh-CN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51750" y="3735705"/>
            <a:ext cx="4655820" cy="2683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 rot="0">
            <a:off x="543560" y="1088390"/>
            <a:ext cx="3313430" cy="1039495"/>
            <a:chOff x="993" y="2783"/>
            <a:chExt cx="5218" cy="1637"/>
          </a:xfrm>
        </p:grpSpPr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如何在线询标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7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0">
            <a:off x="571500" y="2453640"/>
            <a:ext cx="4481195" cy="1039495"/>
            <a:chOff x="993" y="2783"/>
            <a:chExt cx="7057" cy="1637"/>
          </a:xfrm>
        </p:grpSpPr>
        <p:sp>
          <p:nvSpPr>
            <p:cNvPr id="3" name="文本框 2"/>
            <p:cNvSpPr txBox="1"/>
            <p:nvPr>
              <p:custDataLst>
                <p:tags r:id="rId8"/>
              </p:custDataLst>
            </p:nvPr>
          </p:nvSpPr>
          <p:spPr>
            <a:xfrm>
              <a:off x="993" y="2783"/>
              <a:ext cx="7057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投标单位如何废标</a:t>
              </a: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PA_矩形 28"/>
            <p:cNvSpPr/>
            <p:nvPr>
              <p:custDataLst>
                <p:tags r:id="rId9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591185" y="3810635"/>
            <a:ext cx="3827780" cy="1039495"/>
            <a:chOff x="993" y="2783"/>
            <a:chExt cx="6028" cy="1637"/>
          </a:xfrm>
        </p:grpSpPr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993" y="2783"/>
              <a:ext cx="602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如何退回重新评审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PA_矩形 28"/>
            <p:cNvSpPr/>
            <p:nvPr>
              <p:custDataLst>
                <p:tags r:id="rId11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常见问题解答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14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如何在线询标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285875"/>
            <a:ext cx="9251950" cy="5213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常见问题解答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>
              <a:defRPr/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15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废标问题，在评审组长选择完毕至评标结束中间，评审组长均可以废标以及取消废标</a:t>
            </a:r>
            <a:endParaRPr lang="zh-CN" altLang="en-US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algn="l">
              <a:defRPr/>
            </a:pPr>
            <a:endParaRPr lang="zh-CN" altLang="en-US" kern="1200" spc="127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65" y="1593215"/>
            <a:ext cx="7740015" cy="2383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10" y="3606165"/>
            <a:ext cx="7785100" cy="32518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常见问题解答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16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如何退回重新评审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148080"/>
            <a:ext cx="10160000" cy="3117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2968625"/>
            <a:ext cx="10140950" cy="37528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0555" y="2475865"/>
            <a:ext cx="547497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评标全流程演示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9255" y="2488565"/>
            <a:ext cx="5331460" cy="1476375"/>
            <a:chOff x="993" y="3574"/>
            <a:chExt cx="8396" cy="2325"/>
          </a:xfrm>
        </p:grpSpPr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993" y="3574"/>
              <a:ext cx="8396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zh-CN" alt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专家锁问题回复</a:t>
              </a:r>
              <a:endPara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4"/>
              </p:custDataLst>
            </p:nvPr>
          </p:nvSpPr>
          <p:spPr>
            <a:xfrm>
              <a:off x="993" y="5416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79060" y="1895475"/>
            <a:ext cx="6267450" cy="30670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专家锁问题回复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3249" name="标题 1"/>
          <p:cNvSpPr>
            <a:spLocks noGrp="1"/>
          </p:cNvSpPr>
          <p:nvPr>
            <p:ph type="title"/>
          </p:nvPr>
        </p:nvSpPr>
        <p:spPr>
          <a:xfrm>
            <a:off x="752475" y="650875"/>
            <a:ext cx="4286250" cy="793750"/>
          </a:xfrm>
        </p:spPr>
        <p:txBody>
          <a:bodyPr lIns="91440" tIns="45720" rIns="91440" bIns="45720" anchor="b"/>
          <a:p>
            <a:pPr defTabSz="914400"/>
            <a:r>
              <a:rPr lang="en-US" altLang="zh-CN" kern="1200">
                <a:latin typeface="+mj-lt"/>
                <a:ea typeface="+mj-ea"/>
                <a:cs typeface="+mj-cs"/>
              </a:rPr>
              <a:t> </a:t>
            </a:r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sp>
        <p:nvSpPr>
          <p:cNvPr id="53250" name="文本占位符 2"/>
          <p:cNvSpPr>
            <a:spLocks noGrp="1"/>
          </p:cNvSpPr>
          <p:nvPr>
            <p:ph type="body" idx="1"/>
          </p:nvPr>
        </p:nvSpPr>
        <p:spPr>
          <a:xfrm>
            <a:off x="700405" y="1076325"/>
            <a:ext cx="7953375" cy="1659890"/>
          </a:xfrm>
        </p:spPr>
        <p:txBody>
          <a:bodyPr lIns="91440" tIns="45720" rIns="91440" bIns="45720" anchor="t"/>
          <a:p>
            <a:pPr defTabSz="914400"/>
            <a:r>
              <a:rPr lang="en-US" altLang="zh-CN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CN" altLang="en-US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、首次使用专家锁需要通过网站资料下载栏目下载新点专家驱动检测。</a:t>
            </a:r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  <a:p>
            <a:pPr defTabSz="914400"/>
            <a:r>
              <a:rPr lang="en-US" altLang="zh-CN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CN" altLang="en-US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、忘记密码，锁定，锁过期，锁不能使用等问题请咨询</a:t>
            </a:r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  <a:p>
            <a:pPr defTabSz="914400"/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  <a:p>
            <a:pPr defTabSz="914400"/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  <a:p>
            <a:pPr defTabSz="914400"/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325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58" y="2514600"/>
            <a:ext cx="7705725" cy="1828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30555" y="1570990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演示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完毕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感谢您的观看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PA_矩形 28"/>
          <p:cNvSpPr/>
          <p:nvPr>
            <p:custDataLst>
              <p:tags r:id="rId6"/>
            </p:custDataLst>
          </p:nvPr>
        </p:nvSpPr>
        <p:spPr>
          <a:xfrm>
            <a:off x="630555" y="3439160"/>
            <a:ext cx="4548505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l"/>
            <a:endParaRPr lang="pt-BR" altLang="zh-CN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" name="圆角矩形 1"/>
          <p:cNvSpPr/>
          <p:nvPr>
            <p:custDataLst>
              <p:tags r:id="rId7"/>
            </p:custDataLst>
          </p:nvPr>
        </p:nvSpPr>
        <p:spPr>
          <a:xfrm>
            <a:off x="701675" y="4690110"/>
            <a:ext cx="1816100" cy="596900"/>
          </a:xfrm>
          <a:prstGeom prst="roundRect">
            <a:avLst/>
          </a:prstGeom>
          <a:gradFill>
            <a:gsLst>
              <a:gs pos="0">
                <a:srgbClr val="2B4EC3"/>
              </a:gs>
              <a:gs pos="100000">
                <a:srgbClr val="56C0F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PA_矩形 32"/>
          <p:cNvSpPr/>
          <p:nvPr>
            <p:custDataLst>
              <p:tags r:id="rId8"/>
            </p:custDataLst>
          </p:nvPr>
        </p:nvSpPr>
        <p:spPr>
          <a:xfrm>
            <a:off x="852805" y="4835525"/>
            <a:ext cx="151384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细黑" panose="02010600040101010101" pitchFamily="2" charset="-122"/>
              </a:rPr>
              <a:t>2023-05-12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华文细黑" panose="0201060004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90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72504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登录系统，输入账号密码登陆（登录账号密码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由招标代理提供）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83640" y="1816100"/>
            <a:ext cx="6988810" cy="36271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60280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登录系统后，找到自己要评审的项目，点击进入项目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" y="1965325"/>
            <a:ext cx="7664450" cy="3917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480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点击评标准备，进入回避和推选组长环节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743075"/>
            <a:ext cx="8667750" cy="4578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1871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评委回避操作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911350"/>
            <a:ext cx="8788400" cy="3746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1871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组长推荐环节</a:t>
            </a: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495425"/>
            <a:ext cx="8839200" cy="4019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51585" y="1026795"/>
            <a:ext cx="80251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5.</a:t>
            </a:r>
            <a:r>
              <a:rPr 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在所有评委确认回避情况及推荐完评委组长后，查询保证金，保证金查询完成后，点击返回回到评标流程示意图界面</a:t>
            </a:r>
            <a:endParaRPr lang="zh-CN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975" y="1672590"/>
            <a:ext cx="7321550" cy="47015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FULL_TEXT_BEAUTIFY_COPY_ID" val="8"/>
</p:tagLst>
</file>

<file path=ppt/tags/tag10.xml><?xml version="1.0" encoding="utf-8"?>
<p:tagLst xmlns:p="http://schemas.openxmlformats.org/presentationml/2006/main">
  <p:tag name="KSO_WM_FULL_TEXT_BEAUTIFY_COPY_ID" val="11"/>
</p:tagLst>
</file>

<file path=ppt/tags/tag100.xml><?xml version="1.0" encoding="utf-8"?>
<p:tagLst xmlns:p="http://schemas.openxmlformats.org/presentationml/2006/main">
  <p:tag name="KSO_WM_FULL_TEXT_BEAUTIFY_COPY_ID" val="21"/>
</p:tagLst>
</file>

<file path=ppt/tags/tag101.xml><?xml version="1.0" encoding="utf-8"?>
<p:tagLst xmlns:p="http://schemas.openxmlformats.org/presentationml/2006/main">
  <p:tag name="KSO_WM_FULL_TEXT_BEAUTIFY_COPY_ID" val="150995209"/>
</p:tagLst>
</file>

<file path=ppt/tags/tag102.xml><?xml version="1.0" encoding="utf-8"?>
<p:tagLst xmlns:p="http://schemas.openxmlformats.org/presentationml/2006/main">
  <p:tag name="KSO_WM_FULL_TEXT_BEAUTIFY_COPY_ID" val="4"/>
</p:tagLst>
</file>

<file path=ppt/tags/tag103.xml><?xml version="1.0" encoding="utf-8"?>
<p:tagLst xmlns:p="http://schemas.openxmlformats.org/presentationml/2006/main">
  <p:tag name="KSO_WM_FULL_TEXT_BEAUTIFY_COPY_ID" val="5"/>
</p:tagLst>
</file>

<file path=ppt/tags/tag104.xml><?xml version="1.0" encoding="utf-8"?>
<p:tagLst xmlns:p="http://schemas.openxmlformats.org/presentationml/2006/main">
  <p:tag name="KSO_WM_FULL_TEXT_BEAUTIFY_COPY_ID" val="21"/>
</p:tagLst>
</file>

<file path=ppt/tags/tag105.xml><?xml version="1.0" encoding="utf-8"?>
<p:tagLst xmlns:p="http://schemas.openxmlformats.org/presentationml/2006/main">
  <p:tag name="KSO_WM_FULL_TEXT_BEAUTIFY_COPY_ID" val="150995209"/>
</p:tagLst>
</file>

<file path=ppt/tags/tag106.xml><?xml version="1.0" encoding="utf-8"?>
<p:tagLst xmlns:p="http://schemas.openxmlformats.org/presentationml/2006/main">
  <p:tag name="KSO_WM_FULL_TEXT_BEAUTIFY_COPY_ID" val="8"/>
</p:tagLst>
</file>

<file path=ppt/tags/tag107.xml><?xml version="1.0" encoding="utf-8"?>
<p:tagLst xmlns:p="http://schemas.openxmlformats.org/presentationml/2006/main">
  <p:tag name="KSO_WM_FULL_TEXT_BEAUTIFY_COPY_ID" val="11"/>
</p:tagLst>
</file>

<file path=ppt/tags/tag108.xml><?xml version="1.0" encoding="utf-8"?>
<p:tagLst xmlns:p="http://schemas.openxmlformats.org/presentationml/2006/main">
  <p:tag name="PA" val="v3.0.1"/>
  <p:tag name="KSO_WM_FULL_TEXT_BEAUTIFY_COPY_ID" val="17"/>
</p:tagLst>
</file>

<file path=ppt/tags/tag109.xml><?xml version="1.0" encoding="utf-8"?>
<p:tagLst xmlns:p="http://schemas.openxmlformats.org/presentationml/2006/main">
  <p:tag name="KSO_WM_FULL_TEXT_BEAUTIFY_COPY_ID" val="2"/>
</p:tagLst>
</file>

<file path=ppt/tags/tag11.xml><?xml version="1.0" encoding="utf-8"?>
<p:tagLst xmlns:p="http://schemas.openxmlformats.org/presentationml/2006/main">
  <p:tag name="PA" val="v3.0.1"/>
  <p:tag name="KSO_WM_FULL_TEXT_BEAUTIFY_COPY_ID" val="17"/>
</p:tagLst>
</file>

<file path=ppt/tags/tag110.xml><?xml version="1.0" encoding="utf-8"?>
<p:tagLst xmlns:p="http://schemas.openxmlformats.org/presentationml/2006/main">
  <p:tag name="KSO_WM_SLIDE_MODEL_TYPE" val="cover"/>
  <p:tag name="KSO_WM_FULL_TEXT_BEAUTIFY_COPY_ID" val="150995203"/>
</p:tagLst>
</file>

<file path=ppt/tags/tag111.xml><?xml version="1.0" encoding="utf-8"?>
<p:tagLst xmlns:p="http://schemas.openxmlformats.org/presentationml/2006/main">
  <p:tag name="KSO_WM_FULL_TEXT_BEAUTIFY_COPY_ID" val="8"/>
</p:tagLst>
</file>

<file path=ppt/tags/tag112.xml><?xml version="1.0" encoding="utf-8"?>
<p:tagLst xmlns:p="http://schemas.openxmlformats.org/presentationml/2006/main">
  <p:tag name="KSO_WM_FULL_TEXT_BEAUTIFY_COPY_ID" val="4"/>
</p:tagLst>
</file>

<file path=ppt/tags/tag113.xml><?xml version="1.0" encoding="utf-8"?>
<p:tagLst xmlns:p="http://schemas.openxmlformats.org/presentationml/2006/main">
  <p:tag name="KSO_WM_FULL_TEXT_BEAUTIFY_COPY_ID" val="5"/>
</p:tagLst>
</file>

<file path=ppt/tags/tag114.xml><?xml version="1.0" encoding="utf-8"?>
<p:tagLst xmlns:p="http://schemas.openxmlformats.org/presentationml/2006/main">
  <p:tag name="KSO_WM_FULL_TEXT_BEAUTIFY_COPY_ID" val="11"/>
</p:tagLst>
</file>

<file path=ppt/tags/tag115.xml><?xml version="1.0" encoding="utf-8"?>
<p:tagLst xmlns:p="http://schemas.openxmlformats.org/presentationml/2006/main">
  <p:tag name="PA" val="v3.0.1"/>
  <p:tag name="KSO_WM_FULL_TEXT_BEAUTIFY_COPY_ID" val="17"/>
</p:tagLst>
</file>

<file path=ppt/tags/tag116.xml><?xml version="1.0" encoding="utf-8"?>
<p:tagLst xmlns:p="http://schemas.openxmlformats.org/presentationml/2006/main">
  <p:tag name="KSO_WM_FULL_TEXT_BEAUTIFY_COPY_ID" val="3"/>
</p:tagLst>
</file>

<file path=ppt/tags/tag117.xml><?xml version="1.0" encoding="utf-8"?>
<p:tagLst xmlns:p="http://schemas.openxmlformats.org/presentationml/2006/main">
  <p:tag name="PA" val="v3.0.1"/>
  <p:tag name="KSO_WM_FULL_TEXT_BEAUTIFY_COPY_ID" val="6"/>
</p:tagLst>
</file>

<file path=ppt/tags/tag118.xml><?xml version="1.0" encoding="utf-8"?>
<p:tagLst xmlns:p="http://schemas.openxmlformats.org/presentationml/2006/main">
  <p:tag name="KSO_WM_FULL_TEXT_BEAUTIFY_COPY_ID" val="9"/>
</p:tagLst>
</file>

<file path=ppt/tags/tag119.xml><?xml version="1.0" encoding="utf-8"?>
<p:tagLst xmlns:p="http://schemas.openxmlformats.org/presentationml/2006/main">
  <p:tag name="PA" val="v3.0.1"/>
  <p:tag name="KSO_WM_FULL_TEXT_BEAUTIFY_COPY_ID" val="10"/>
</p:tagLst>
</file>

<file path=ppt/tags/tag12.xml><?xml version="1.0" encoding="utf-8"?>
<p:tagLst xmlns:p="http://schemas.openxmlformats.org/presentationml/2006/main">
  <p:tag name="KSO_WM_FULL_TEXT_BEAUTIFY_COPY_ID" val="3"/>
</p:tagLst>
</file>

<file path=ppt/tags/tag120.xml><?xml version="1.0" encoding="utf-8"?>
<p:tagLst xmlns:p="http://schemas.openxmlformats.org/presentationml/2006/main">
  <p:tag name="KSO_WM_SLIDE_MODEL_TYPE" val="cover"/>
  <p:tag name="KSO_WM_FULL_TEXT_BEAUTIFY_COPY_ID" val="150995201"/>
</p:tagLst>
</file>

<file path=ppt/tags/tag121.xml><?xml version="1.0" encoding="utf-8"?>
<p:tagLst xmlns:p="http://schemas.openxmlformats.org/presentationml/2006/main">
  <p:tag name="KSO_WM_FULL_TEXT_BEAUTIFY_COPY_ID" val="4"/>
</p:tagLst>
</file>

<file path=ppt/tags/tag122.xml><?xml version="1.0" encoding="utf-8"?>
<p:tagLst xmlns:p="http://schemas.openxmlformats.org/presentationml/2006/main">
  <p:tag name="KSO_WM_FULL_TEXT_BEAUTIFY_COPY_ID" val="5"/>
</p:tagLst>
</file>

<file path=ppt/tags/tag123.xml><?xml version="1.0" encoding="utf-8"?>
<p:tagLst xmlns:p="http://schemas.openxmlformats.org/presentationml/2006/main">
  <p:tag name="KSO_WM_FULL_TEXT_BEAUTIFY_COPY_ID" val="21"/>
</p:tagLst>
</file>

<file path=ppt/tags/tag124.xml><?xml version="1.0" encoding="utf-8"?>
<p:tagLst xmlns:p="http://schemas.openxmlformats.org/presentationml/2006/main">
  <p:tag name="KSO_WM_FULL_TEXT_BEAUTIFY_COPY_ID" val="150995209"/>
</p:tagLst>
</file>

<file path=ppt/tags/tag125.xml><?xml version="1.0" encoding="utf-8"?>
<p:tagLst xmlns:p="http://schemas.openxmlformats.org/presentationml/2006/main">
  <p:tag name="KSO_WM_FULL_TEXT_BEAUTIFY_COPY_ID" val="4"/>
</p:tagLst>
</file>

<file path=ppt/tags/tag126.xml><?xml version="1.0" encoding="utf-8"?>
<p:tagLst xmlns:p="http://schemas.openxmlformats.org/presentationml/2006/main">
  <p:tag name="KSO_WM_FULL_TEXT_BEAUTIFY_COPY_ID" val="5"/>
</p:tagLst>
</file>

<file path=ppt/tags/tag127.xml><?xml version="1.0" encoding="utf-8"?>
<p:tagLst xmlns:p="http://schemas.openxmlformats.org/presentationml/2006/main">
  <p:tag name="KSO_WM_FULL_TEXT_BEAUTIFY_COPY_ID" val="21"/>
</p:tagLst>
</file>

<file path=ppt/tags/tag128.xml><?xml version="1.0" encoding="utf-8"?>
<p:tagLst xmlns:p="http://schemas.openxmlformats.org/presentationml/2006/main">
  <p:tag name="KSO_WM_FULL_TEXT_BEAUTIFY_COPY_ID" val="150995209"/>
</p:tagLst>
</file>

<file path=ppt/tags/tag129.xml><?xml version="1.0" encoding="utf-8"?>
<p:tagLst xmlns:p="http://schemas.openxmlformats.org/presentationml/2006/main">
  <p:tag name="KSO_WM_FULL_TEXT_BEAUTIFY_COPY_ID" val="4"/>
</p:tagLst>
</file>

<file path=ppt/tags/tag13.xml><?xml version="1.0" encoding="utf-8"?>
<p:tagLst xmlns:p="http://schemas.openxmlformats.org/presentationml/2006/main">
  <p:tag name="PA" val="v3.0.1"/>
  <p:tag name="KSO_WM_FULL_TEXT_BEAUTIFY_COPY_ID" val="6"/>
</p:tagLst>
</file>

<file path=ppt/tags/tag130.xml><?xml version="1.0" encoding="utf-8"?>
<p:tagLst xmlns:p="http://schemas.openxmlformats.org/presentationml/2006/main">
  <p:tag name="KSO_WM_FULL_TEXT_BEAUTIFY_COPY_ID" val="5"/>
</p:tagLst>
</file>

<file path=ppt/tags/tag131.xml><?xml version="1.0" encoding="utf-8"?>
<p:tagLst xmlns:p="http://schemas.openxmlformats.org/presentationml/2006/main">
  <p:tag name="KSO_WM_FULL_TEXT_BEAUTIFY_COPY_ID" val="21"/>
</p:tagLst>
</file>

<file path=ppt/tags/tag132.xml><?xml version="1.0" encoding="utf-8"?>
<p:tagLst xmlns:p="http://schemas.openxmlformats.org/presentationml/2006/main">
  <p:tag name="KSO_WM_FULL_TEXT_BEAUTIFY_COPY_ID" val="150995209"/>
</p:tagLst>
</file>

<file path=ppt/tags/tag133.xml><?xml version="1.0" encoding="utf-8"?>
<p:tagLst xmlns:p="http://schemas.openxmlformats.org/presentationml/2006/main">
  <p:tag name="KSO_WM_FULL_TEXT_BEAUTIFY_COPY_ID" val="8"/>
</p:tagLst>
</file>

<file path=ppt/tags/tag134.xml><?xml version="1.0" encoding="utf-8"?>
<p:tagLst xmlns:p="http://schemas.openxmlformats.org/presentationml/2006/main">
  <p:tag name="KSO_WM_FULL_TEXT_BEAUTIFY_COPY_ID" val="11"/>
</p:tagLst>
</file>

<file path=ppt/tags/tag135.xml><?xml version="1.0" encoding="utf-8"?>
<p:tagLst xmlns:p="http://schemas.openxmlformats.org/presentationml/2006/main">
  <p:tag name="PA" val="v3.0.1"/>
  <p:tag name="KSO_WM_FULL_TEXT_BEAUTIFY_COPY_ID" val="17"/>
</p:tagLst>
</file>

<file path=ppt/tags/tag136.xml><?xml version="1.0" encoding="utf-8"?>
<p:tagLst xmlns:p="http://schemas.openxmlformats.org/presentationml/2006/main">
  <p:tag name="KSO_WM_FULL_TEXT_BEAUTIFY_COPY_ID" val="4"/>
</p:tagLst>
</file>

<file path=ppt/tags/tag137.xml><?xml version="1.0" encoding="utf-8"?>
<p:tagLst xmlns:p="http://schemas.openxmlformats.org/presentationml/2006/main">
  <p:tag name="KSO_WM_SLIDE_MODEL_TYPE" val="cover"/>
  <p:tag name="KSO_WM_FULL_TEXT_BEAUTIFY_COPY_ID" val="150995204"/>
</p:tagLst>
</file>

<file path=ppt/tags/tag138.xml><?xml version="1.0" encoding="utf-8"?>
<p:tagLst xmlns:p="http://schemas.openxmlformats.org/presentationml/2006/main">
  <p:tag name="KSO_WM_FULL_TEXT_BEAUTIFY_COPY_ID" val="4"/>
</p:tagLst>
</file>

<file path=ppt/tags/tag139.xml><?xml version="1.0" encoding="utf-8"?>
<p:tagLst xmlns:p="http://schemas.openxmlformats.org/presentationml/2006/main">
  <p:tag name="KSO_WM_FULL_TEXT_BEAUTIFY_COPY_ID" val="5"/>
</p:tagLst>
</file>

<file path=ppt/tags/tag14.xml><?xml version="1.0" encoding="utf-8"?>
<p:tagLst xmlns:p="http://schemas.openxmlformats.org/presentationml/2006/main">
  <p:tag name="KSO_WM_FULL_TEXT_BEAUTIFY_COPY_ID" val="9"/>
</p:tagLst>
</file>

<file path=ppt/tags/tag140.xml><?xml version="1.0" encoding="utf-8"?>
<p:tagLst xmlns:p="http://schemas.openxmlformats.org/presentationml/2006/main">
  <p:tag name="KSO_WM_FULL_TEXT_BEAUTIFY_COPY_ID" val="150995209"/>
</p:tagLst>
</file>

<file path=ppt/tags/tag141.xml><?xml version="1.0" encoding="utf-8"?>
<p:tagLst xmlns:p="http://schemas.openxmlformats.org/presentationml/2006/main">
  <p:tag name="KSO_WM_FULL_TEXT_BEAUTIFY_COPY_ID" val="8"/>
</p:tagLst>
</file>

<file path=ppt/tags/tag142.xml><?xml version="1.0" encoding="utf-8"?>
<p:tagLst xmlns:p="http://schemas.openxmlformats.org/presentationml/2006/main">
  <p:tag name="KSO_WM_FULL_TEXT_BEAUTIFY_COPY_ID" val="10"/>
</p:tagLst>
</file>

<file path=ppt/tags/tag143.xml><?xml version="1.0" encoding="utf-8"?>
<p:tagLst xmlns:p="http://schemas.openxmlformats.org/presentationml/2006/main">
  <p:tag name="KSO_WM_FULL_TEXT_BEAUTIFY_COPY_ID" val="11"/>
</p:tagLst>
</file>

<file path=ppt/tags/tag144.xml><?xml version="1.0" encoding="utf-8"?>
<p:tagLst xmlns:p="http://schemas.openxmlformats.org/presentationml/2006/main">
  <p:tag name="PA" val="v3.0.1"/>
  <p:tag name="KSO_WM_FULL_TEXT_BEAUTIFY_COPY_ID" val="17"/>
</p:tagLst>
</file>

<file path=ppt/tags/tag145.xml><?xml version="1.0" encoding="utf-8"?>
<p:tagLst xmlns:p="http://schemas.openxmlformats.org/presentationml/2006/main">
  <p:tag name="KSO_WM_FULL_TEXT_BEAUTIFY_COPY_ID" val="2"/>
</p:tagLst>
</file>

<file path=ppt/tags/tag146.xml><?xml version="1.0" encoding="utf-8"?>
<p:tagLst xmlns:p="http://schemas.openxmlformats.org/presentationml/2006/main">
  <p:tag name="PA" val="v3.0.1"/>
  <p:tag name="KSO_WM_FULL_TEXT_BEAUTIFY_COPY_ID" val="21"/>
</p:tagLst>
</file>

<file path=ppt/tags/tag147.xml><?xml version="1.0" encoding="utf-8"?>
<p:tagLst xmlns:p="http://schemas.openxmlformats.org/presentationml/2006/main">
  <p:tag name="KSO_WM_SLIDE_MODEL_TYPE" val="cover"/>
  <p:tag name="KSO_WM_FULL_TEXT_BEAUTIFY_COPY_ID" val="150995206"/>
</p:tagLst>
</file>

<file path=ppt/tags/tag148.xml><?xml version="1.0" encoding="utf-8"?>
<p:tagLst xmlns:p="http://schemas.openxmlformats.org/presentationml/2006/main">
  <p:tag name="KSO_WPP_MARK_KEY" val="dec7e95e-8407-4567-b6a2-71475be238c3"/>
  <p:tag name="COMMONDATA" val="eyJoZGlkIjoiNjk5NTdkYmI4NmEzMzE3MDAxNWQwYmY4M2ZlZmI1ZDQifQ=="/>
</p:tagLst>
</file>

<file path=ppt/tags/tag15.xml><?xml version="1.0" encoding="utf-8"?>
<p:tagLst xmlns:p="http://schemas.openxmlformats.org/presentationml/2006/main">
  <p:tag name="PA" val="v3.0.1"/>
  <p:tag name="KSO_WM_FULL_TEXT_BEAUTIFY_COPY_ID" val="10"/>
</p:tagLst>
</file>

<file path=ppt/tags/tag16.xml><?xml version="1.0" encoding="utf-8"?>
<p:tagLst xmlns:p="http://schemas.openxmlformats.org/presentationml/2006/main">
  <p:tag name="KSO_WM_SLIDE_MODEL_TYPE" val="cover"/>
  <p:tag name="KSO_WM_FULL_TEXT_BEAUTIFY_COPY_ID" val="150995201"/>
</p:tagLst>
</file>

<file path=ppt/tags/tag17.xml><?xml version="1.0" encoding="utf-8"?>
<p:tagLst xmlns:p="http://schemas.openxmlformats.org/presentationml/2006/main">
  <p:tag name="KSO_WM_FULL_TEXT_BEAUTIFY_COPY_ID" val="8"/>
</p:tagLst>
</file>

<file path=ppt/tags/tag18.xml><?xml version="1.0" encoding="utf-8"?>
<p:tagLst xmlns:p="http://schemas.openxmlformats.org/presentationml/2006/main">
  <p:tag name="KSO_WM_FULL_TEXT_BEAUTIFY_COPY_ID" val="11"/>
</p:tagLst>
</file>

<file path=ppt/tags/tag19.xml><?xml version="1.0" encoding="utf-8"?>
<p:tagLst xmlns:p="http://schemas.openxmlformats.org/presentationml/2006/main">
  <p:tag name="KSO_WM_FULL_TEXT_BEAUTIFY_COPY_ID" val="6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SLIDE_MODEL_TYPE" val="cover"/>
  <p:tag name="KSO_WM_FULL_TEXT_BEAUTIFY_COPY_ID" val="150995202"/>
</p:tagLst>
</file>

<file path=ppt/tags/tag21.xml><?xml version="1.0" encoding="utf-8"?>
<p:tagLst xmlns:p="http://schemas.openxmlformats.org/presentationml/2006/main">
  <p:tag name="KSO_WM_FULL_TEXT_BEAUTIFY_COPY_ID" val="4"/>
</p:tagLst>
</file>

<file path=ppt/tags/tag22.xml><?xml version="1.0" encoding="utf-8"?>
<p:tagLst xmlns:p="http://schemas.openxmlformats.org/presentationml/2006/main">
  <p:tag name="KSO_WM_FULL_TEXT_BEAUTIFY_COPY_ID" val="5"/>
</p:tagLst>
</file>

<file path=ppt/tags/tag23.xml><?xml version="1.0" encoding="utf-8"?>
<p:tagLst xmlns:p="http://schemas.openxmlformats.org/presentationml/2006/main">
  <p:tag name="KSO_WM_FULL_TEXT_BEAUTIFY_COPY_ID" val="21"/>
</p:tagLst>
</file>

<file path=ppt/tags/tag24.xml><?xml version="1.0" encoding="utf-8"?>
<p:tagLst xmlns:p="http://schemas.openxmlformats.org/presentationml/2006/main">
  <p:tag name="KSO_WM_FULL_TEXT_BEAUTIFY_COPY_ID" val="22"/>
  <p:tag name="KSO_WM_UNIT_PLACING_PICTURE_USER_VIEWPORT" val="{&quot;height&quot;:8220,&quot;width&quot;:16160}"/>
</p:tagLst>
</file>

<file path=ppt/tags/tag25.xml><?xml version="1.0" encoding="utf-8"?>
<p:tagLst xmlns:p="http://schemas.openxmlformats.org/presentationml/2006/main">
  <p:tag name="KSO_WM_FULL_TEXT_BEAUTIFY_COPY_ID" val="150995208"/>
</p:tagLst>
</file>

<file path=ppt/tags/tag26.xml><?xml version="1.0" encoding="utf-8"?>
<p:tagLst xmlns:p="http://schemas.openxmlformats.org/presentationml/2006/main">
  <p:tag name="KSO_WM_FULL_TEXT_BEAUTIFY_COPY_ID" val="4"/>
</p:tagLst>
</file>

<file path=ppt/tags/tag27.xml><?xml version="1.0" encoding="utf-8"?>
<p:tagLst xmlns:p="http://schemas.openxmlformats.org/presentationml/2006/main">
  <p:tag name="KSO_WM_FULL_TEXT_BEAUTIFY_COPY_ID" val="5"/>
</p:tagLst>
</file>

<file path=ppt/tags/tag28.xml><?xml version="1.0" encoding="utf-8"?>
<p:tagLst xmlns:p="http://schemas.openxmlformats.org/presentationml/2006/main">
  <p:tag name="KSO_WM_FULL_TEXT_BEAUTIFY_COPY_ID" val="21"/>
</p:tagLst>
</file>

<file path=ppt/tags/tag29.xml><?xml version="1.0" encoding="utf-8"?>
<p:tagLst xmlns:p="http://schemas.openxmlformats.org/presentationml/2006/main">
  <p:tag name="KSO_WM_FULL_TEXT_BEAUTIFY_COPY_ID" val="150995209"/>
</p:tagLst>
</file>

<file path=ppt/tags/tag3.xml><?xml version="1.0" encoding="utf-8"?>
<p:tagLst xmlns:p="http://schemas.openxmlformats.org/presentationml/2006/main">
  <p:tag name="KSO_WM_FULL_TEXT_BEAUTIFY_COPY_ID" val="11"/>
</p:tagLst>
</file>

<file path=ppt/tags/tag30.xml><?xml version="1.0" encoding="utf-8"?>
<p:tagLst xmlns:p="http://schemas.openxmlformats.org/presentationml/2006/main">
  <p:tag name="KSO_WM_FULL_TEXT_BEAUTIFY_COPY_ID" val="4"/>
</p:tagLst>
</file>

<file path=ppt/tags/tag31.xml><?xml version="1.0" encoding="utf-8"?>
<p:tagLst xmlns:p="http://schemas.openxmlformats.org/presentationml/2006/main">
  <p:tag name="KSO_WM_FULL_TEXT_BEAUTIFY_COPY_ID" val="5"/>
</p:tagLst>
</file>

<file path=ppt/tags/tag32.xml><?xml version="1.0" encoding="utf-8"?>
<p:tagLst xmlns:p="http://schemas.openxmlformats.org/presentationml/2006/main">
  <p:tag name="KSO_WM_FULL_TEXT_BEAUTIFY_COPY_ID" val="21"/>
</p:tagLst>
</file>

<file path=ppt/tags/tag33.xml><?xml version="1.0" encoding="utf-8"?>
<p:tagLst xmlns:p="http://schemas.openxmlformats.org/presentationml/2006/main">
  <p:tag name="KSO_WM_FULL_TEXT_BEAUTIFY_COPY_ID" val="150995209"/>
</p:tagLst>
</file>

<file path=ppt/tags/tag34.xml><?xml version="1.0" encoding="utf-8"?>
<p:tagLst xmlns:p="http://schemas.openxmlformats.org/presentationml/2006/main">
  <p:tag name="KSO_WM_FULL_TEXT_BEAUTIFY_COPY_ID" val="4"/>
</p:tagLst>
</file>

<file path=ppt/tags/tag35.xml><?xml version="1.0" encoding="utf-8"?>
<p:tagLst xmlns:p="http://schemas.openxmlformats.org/presentationml/2006/main">
  <p:tag name="KSO_WM_FULL_TEXT_BEAUTIFY_COPY_ID" val="5"/>
</p:tagLst>
</file>

<file path=ppt/tags/tag36.xml><?xml version="1.0" encoding="utf-8"?>
<p:tagLst xmlns:p="http://schemas.openxmlformats.org/presentationml/2006/main">
  <p:tag name="KSO_WM_FULL_TEXT_BEAUTIFY_COPY_ID" val="21"/>
</p:tagLst>
</file>

<file path=ppt/tags/tag37.xml><?xml version="1.0" encoding="utf-8"?>
<p:tagLst xmlns:p="http://schemas.openxmlformats.org/presentationml/2006/main">
  <p:tag name="KSO_WM_FULL_TEXT_BEAUTIFY_COPY_ID" val="150995209"/>
</p:tagLst>
</file>

<file path=ppt/tags/tag38.xml><?xml version="1.0" encoding="utf-8"?>
<p:tagLst xmlns:p="http://schemas.openxmlformats.org/presentationml/2006/main">
  <p:tag name="KSO_WM_FULL_TEXT_BEAUTIFY_COPY_ID" val="4"/>
</p:tagLst>
</file>

<file path=ppt/tags/tag39.xml><?xml version="1.0" encoding="utf-8"?>
<p:tagLst xmlns:p="http://schemas.openxmlformats.org/presentationml/2006/main">
  <p:tag name="KSO_WM_FULL_TEXT_BEAUTIFY_COPY_ID" val="5"/>
</p:tagLst>
</file>

<file path=ppt/tags/tag4.xml><?xml version="1.0" encoding="utf-8"?>
<p:tagLst xmlns:p="http://schemas.openxmlformats.org/presentationml/2006/main">
  <p:tag name="KSO_WM_FULL_TEXT_BEAUTIFY_COPY_ID" val="2"/>
</p:tagLst>
</file>

<file path=ppt/tags/tag40.xml><?xml version="1.0" encoding="utf-8"?>
<p:tagLst xmlns:p="http://schemas.openxmlformats.org/presentationml/2006/main">
  <p:tag name="KSO_WM_FULL_TEXT_BEAUTIFY_COPY_ID" val="21"/>
</p:tagLst>
</file>

<file path=ppt/tags/tag41.xml><?xml version="1.0" encoding="utf-8"?>
<p:tagLst xmlns:p="http://schemas.openxmlformats.org/presentationml/2006/main">
  <p:tag name="KSO_WM_FULL_TEXT_BEAUTIFY_COPY_ID" val="150995209"/>
</p:tagLst>
</file>

<file path=ppt/tags/tag42.xml><?xml version="1.0" encoding="utf-8"?>
<p:tagLst xmlns:p="http://schemas.openxmlformats.org/presentationml/2006/main">
  <p:tag name="KSO_WM_FULL_TEXT_BEAUTIFY_COPY_ID" val="4"/>
</p:tagLst>
</file>

<file path=ppt/tags/tag43.xml><?xml version="1.0" encoding="utf-8"?>
<p:tagLst xmlns:p="http://schemas.openxmlformats.org/presentationml/2006/main">
  <p:tag name="KSO_WM_FULL_TEXT_BEAUTIFY_COPY_ID" val="5"/>
</p:tagLst>
</file>

<file path=ppt/tags/tag44.xml><?xml version="1.0" encoding="utf-8"?>
<p:tagLst xmlns:p="http://schemas.openxmlformats.org/presentationml/2006/main">
  <p:tag name="KSO_WM_FULL_TEXT_BEAUTIFY_COPY_ID" val="21"/>
</p:tagLst>
</file>

<file path=ppt/tags/tag45.xml><?xml version="1.0" encoding="utf-8"?>
<p:tagLst xmlns:p="http://schemas.openxmlformats.org/presentationml/2006/main">
  <p:tag name="KSO_WM_FULL_TEXT_BEAUTIFY_COPY_ID" val="150995209"/>
</p:tagLst>
</file>

<file path=ppt/tags/tag46.xml><?xml version="1.0" encoding="utf-8"?>
<p:tagLst xmlns:p="http://schemas.openxmlformats.org/presentationml/2006/main">
  <p:tag name="KSO_WM_FULL_TEXT_BEAUTIFY_COPY_ID" val="4"/>
</p:tagLst>
</file>

<file path=ppt/tags/tag47.xml><?xml version="1.0" encoding="utf-8"?>
<p:tagLst xmlns:p="http://schemas.openxmlformats.org/presentationml/2006/main">
  <p:tag name="KSO_WM_FULL_TEXT_BEAUTIFY_COPY_ID" val="5"/>
</p:tagLst>
</file>

<file path=ppt/tags/tag48.xml><?xml version="1.0" encoding="utf-8"?>
<p:tagLst xmlns:p="http://schemas.openxmlformats.org/presentationml/2006/main">
  <p:tag name="KSO_WM_FULL_TEXT_BEAUTIFY_COPY_ID" val="21"/>
</p:tagLst>
</file>

<file path=ppt/tags/tag49.xml><?xml version="1.0" encoding="utf-8"?>
<p:tagLst xmlns:p="http://schemas.openxmlformats.org/presentationml/2006/main">
  <p:tag name="KSO_WM_FULL_TEXT_BEAUTIFY_COPY_ID" val="150995209"/>
</p:tagLst>
</file>

<file path=ppt/tags/tag5.xml><?xml version="1.0" encoding="utf-8"?>
<p:tagLst xmlns:p="http://schemas.openxmlformats.org/presentationml/2006/main">
  <p:tag name="PA" val="v3.0.1"/>
  <p:tag name="KSO_WM_FULL_TEXT_BEAUTIFY_COPY_ID" val="21"/>
</p:tagLst>
</file>

<file path=ppt/tags/tag50.xml><?xml version="1.0" encoding="utf-8"?>
<p:tagLst xmlns:p="http://schemas.openxmlformats.org/presentationml/2006/main">
  <p:tag name="KSO_WM_FULL_TEXT_BEAUTIFY_COPY_ID" val="4"/>
</p:tagLst>
</file>

<file path=ppt/tags/tag51.xml><?xml version="1.0" encoding="utf-8"?>
<p:tagLst xmlns:p="http://schemas.openxmlformats.org/presentationml/2006/main">
  <p:tag name="KSO_WM_FULL_TEXT_BEAUTIFY_COPY_ID" val="5"/>
</p:tagLst>
</file>

<file path=ppt/tags/tag52.xml><?xml version="1.0" encoding="utf-8"?>
<p:tagLst xmlns:p="http://schemas.openxmlformats.org/presentationml/2006/main">
  <p:tag name="KSO_WM_FULL_TEXT_BEAUTIFY_COPY_ID" val="21"/>
</p:tagLst>
</file>

<file path=ppt/tags/tag53.xml><?xml version="1.0" encoding="utf-8"?>
<p:tagLst xmlns:p="http://schemas.openxmlformats.org/presentationml/2006/main">
  <p:tag name="KSO_WM_FULL_TEXT_BEAUTIFY_COPY_ID" val="150995209"/>
</p:tagLst>
</file>

<file path=ppt/tags/tag54.xml><?xml version="1.0" encoding="utf-8"?>
<p:tagLst xmlns:p="http://schemas.openxmlformats.org/presentationml/2006/main">
  <p:tag name="KSO_WM_FULL_TEXT_BEAUTIFY_COPY_ID" val="4"/>
</p:tagLst>
</file>

<file path=ppt/tags/tag55.xml><?xml version="1.0" encoding="utf-8"?>
<p:tagLst xmlns:p="http://schemas.openxmlformats.org/presentationml/2006/main">
  <p:tag name="KSO_WM_FULL_TEXT_BEAUTIFY_COPY_ID" val="5"/>
</p:tagLst>
</file>

<file path=ppt/tags/tag56.xml><?xml version="1.0" encoding="utf-8"?>
<p:tagLst xmlns:p="http://schemas.openxmlformats.org/presentationml/2006/main">
  <p:tag name="KSO_WM_FULL_TEXT_BEAUTIFY_COPY_ID" val="21"/>
</p:tagLst>
</file>

<file path=ppt/tags/tag57.xml><?xml version="1.0" encoding="utf-8"?>
<p:tagLst xmlns:p="http://schemas.openxmlformats.org/presentationml/2006/main">
  <p:tag name="KSO_WM_FULL_TEXT_BEAUTIFY_COPY_ID" val="150995209"/>
</p:tagLst>
</file>

<file path=ppt/tags/tag58.xml><?xml version="1.0" encoding="utf-8"?>
<p:tagLst xmlns:p="http://schemas.openxmlformats.org/presentationml/2006/main">
  <p:tag name="KSO_WM_FULL_TEXT_BEAUTIFY_COPY_ID" val="4"/>
</p:tagLst>
</file>

<file path=ppt/tags/tag59.xml><?xml version="1.0" encoding="utf-8"?>
<p:tagLst xmlns:p="http://schemas.openxmlformats.org/presentationml/2006/main">
  <p:tag name="KSO_WM_FULL_TEXT_BEAUTIFY_COPY_ID" val="5"/>
</p:tagLst>
</file>

<file path=ppt/tags/tag6.xml><?xml version="1.0" encoding="utf-8"?>
<p:tagLst xmlns:p="http://schemas.openxmlformats.org/presentationml/2006/main">
  <p:tag name="KSO_WM_SLIDE_MODEL_TYPE" val="cover"/>
  <p:tag name="KSO_WM_FULL_TEXT_BEAUTIFY_COPY_ID" val="150995200"/>
</p:tagLst>
</file>

<file path=ppt/tags/tag60.xml><?xml version="1.0" encoding="utf-8"?>
<p:tagLst xmlns:p="http://schemas.openxmlformats.org/presentationml/2006/main">
  <p:tag name="KSO_WM_FULL_TEXT_BEAUTIFY_COPY_ID" val="21"/>
</p:tagLst>
</file>

<file path=ppt/tags/tag61.xml><?xml version="1.0" encoding="utf-8"?>
<p:tagLst xmlns:p="http://schemas.openxmlformats.org/presentationml/2006/main">
  <p:tag name="KSO_WM_FULL_TEXT_BEAUTIFY_COPY_ID" val="150995209"/>
</p:tagLst>
</file>

<file path=ppt/tags/tag62.xml><?xml version="1.0" encoding="utf-8"?>
<p:tagLst xmlns:p="http://schemas.openxmlformats.org/presentationml/2006/main">
  <p:tag name="KSO_WM_FULL_TEXT_BEAUTIFY_COPY_ID" val="4"/>
</p:tagLst>
</file>

<file path=ppt/tags/tag63.xml><?xml version="1.0" encoding="utf-8"?>
<p:tagLst xmlns:p="http://schemas.openxmlformats.org/presentationml/2006/main">
  <p:tag name="KSO_WM_FULL_TEXT_BEAUTIFY_COPY_ID" val="5"/>
</p:tagLst>
</file>

<file path=ppt/tags/tag64.xml><?xml version="1.0" encoding="utf-8"?>
<p:tagLst xmlns:p="http://schemas.openxmlformats.org/presentationml/2006/main">
  <p:tag name="KSO_WM_FULL_TEXT_BEAUTIFY_COPY_ID" val="21"/>
</p:tagLst>
</file>

<file path=ppt/tags/tag65.xml><?xml version="1.0" encoding="utf-8"?>
<p:tagLst xmlns:p="http://schemas.openxmlformats.org/presentationml/2006/main">
  <p:tag name="KSO_WM_FULL_TEXT_BEAUTIFY_COPY_ID" val="150995209"/>
</p:tagLst>
</file>

<file path=ppt/tags/tag66.xml><?xml version="1.0" encoding="utf-8"?>
<p:tagLst xmlns:p="http://schemas.openxmlformats.org/presentationml/2006/main">
  <p:tag name="KSO_WM_FULL_TEXT_BEAUTIFY_COPY_ID" val="4"/>
</p:tagLst>
</file>

<file path=ppt/tags/tag67.xml><?xml version="1.0" encoding="utf-8"?>
<p:tagLst xmlns:p="http://schemas.openxmlformats.org/presentationml/2006/main">
  <p:tag name="KSO_WM_FULL_TEXT_BEAUTIFY_COPY_ID" val="5"/>
</p:tagLst>
</file>

<file path=ppt/tags/tag68.xml><?xml version="1.0" encoding="utf-8"?>
<p:tagLst xmlns:p="http://schemas.openxmlformats.org/presentationml/2006/main">
  <p:tag name="KSO_WM_FULL_TEXT_BEAUTIFY_COPY_ID" val="21"/>
</p:tagLst>
</file>

<file path=ppt/tags/tag69.xml><?xml version="1.0" encoding="utf-8"?>
<p:tagLst xmlns:p="http://schemas.openxmlformats.org/presentationml/2006/main">
  <p:tag name="KSO_WM_FULL_TEXT_BEAUTIFY_COPY_ID" val="150995209"/>
</p:tagLst>
</file>

<file path=ppt/tags/tag7.xml><?xml version="1.0" encoding="utf-8"?>
<p:tagLst xmlns:p="http://schemas.openxmlformats.org/presentationml/2006/main">
  <p:tag name="KSO_WM_FULL_TEXT_BEAUTIFY_COPY_ID" val="8"/>
</p:tagLst>
</file>

<file path=ppt/tags/tag70.xml><?xml version="1.0" encoding="utf-8"?>
<p:tagLst xmlns:p="http://schemas.openxmlformats.org/presentationml/2006/main">
  <p:tag name="KSO_WM_FULL_TEXT_BEAUTIFY_COPY_ID" val="4"/>
</p:tagLst>
</file>

<file path=ppt/tags/tag71.xml><?xml version="1.0" encoding="utf-8"?>
<p:tagLst xmlns:p="http://schemas.openxmlformats.org/presentationml/2006/main">
  <p:tag name="KSO_WM_FULL_TEXT_BEAUTIFY_COPY_ID" val="5"/>
</p:tagLst>
</file>

<file path=ppt/tags/tag72.xml><?xml version="1.0" encoding="utf-8"?>
<p:tagLst xmlns:p="http://schemas.openxmlformats.org/presentationml/2006/main">
  <p:tag name="KSO_WM_FULL_TEXT_BEAUTIFY_COPY_ID" val="21"/>
</p:tagLst>
</file>

<file path=ppt/tags/tag73.xml><?xml version="1.0" encoding="utf-8"?>
<p:tagLst xmlns:p="http://schemas.openxmlformats.org/presentationml/2006/main">
  <p:tag name="KSO_WM_FULL_TEXT_BEAUTIFY_COPY_ID" val="150995209"/>
</p:tagLst>
</file>

<file path=ppt/tags/tag74.xml><?xml version="1.0" encoding="utf-8"?>
<p:tagLst xmlns:p="http://schemas.openxmlformats.org/presentationml/2006/main">
  <p:tag name="KSO_WM_FULL_TEXT_BEAUTIFY_COPY_ID" val="4"/>
</p:tagLst>
</file>

<file path=ppt/tags/tag75.xml><?xml version="1.0" encoding="utf-8"?>
<p:tagLst xmlns:p="http://schemas.openxmlformats.org/presentationml/2006/main">
  <p:tag name="KSO_WM_FULL_TEXT_BEAUTIFY_COPY_ID" val="5"/>
</p:tagLst>
</file>

<file path=ppt/tags/tag76.xml><?xml version="1.0" encoding="utf-8"?>
<p:tagLst xmlns:p="http://schemas.openxmlformats.org/presentationml/2006/main">
  <p:tag name="KSO_WM_FULL_TEXT_BEAUTIFY_COPY_ID" val="21"/>
</p:tagLst>
</file>

<file path=ppt/tags/tag77.xml><?xml version="1.0" encoding="utf-8"?>
<p:tagLst xmlns:p="http://schemas.openxmlformats.org/presentationml/2006/main">
  <p:tag name="KSO_WM_FULL_TEXT_BEAUTIFY_COPY_ID" val="150995209"/>
</p:tagLst>
</file>

<file path=ppt/tags/tag78.xml><?xml version="1.0" encoding="utf-8"?>
<p:tagLst xmlns:p="http://schemas.openxmlformats.org/presentationml/2006/main">
  <p:tag name="KSO_WM_FULL_TEXT_BEAUTIFY_COPY_ID" val="4"/>
</p:tagLst>
</file>

<file path=ppt/tags/tag79.xml><?xml version="1.0" encoding="utf-8"?>
<p:tagLst xmlns:p="http://schemas.openxmlformats.org/presentationml/2006/main">
  <p:tag name="KSO_WM_FULL_TEXT_BEAUTIFY_COPY_ID" val="5"/>
</p:tagLst>
</file>

<file path=ppt/tags/tag8.xml><?xml version="1.0" encoding="utf-8"?>
<p:tagLst xmlns:p="http://schemas.openxmlformats.org/presentationml/2006/main">
  <p:tag name="KSO_WM_FULL_TEXT_BEAUTIFY_COPY_ID" val="4"/>
</p:tagLst>
</file>

<file path=ppt/tags/tag80.xml><?xml version="1.0" encoding="utf-8"?>
<p:tagLst xmlns:p="http://schemas.openxmlformats.org/presentationml/2006/main">
  <p:tag name="KSO_WM_FULL_TEXT_BEAUTIFY_COPY_ID" val="21"/>
</p:tagLst>
</file>

<file path=ppt/tags/tag81.xml><?xml version="1.0" encoding="utf-8"?>
<p:tagLst xmlns:p="http://schemas.openxmlformats.org/presentationml/2006/main">
  <p:tag name="KSO_WM_FULL_TEXT_BEAUTIFY_COPY_ID" val="150995209"/>
</p:tagLst>
</file>

<file path=ppt/tags/tag82.xml><?xml version="1.0" encoding="utf-8"?>
<p:tagLst xmlns:p="http://schemas.openxmlformats.org/presentationml/2006/main">
  <p:tag name="KSO_WM_FULL_TEXT_BEAUTIFY_COPY_ID" val="4"/>
</p:tagLst>
</file>

<file path=ppt/tags/tag83.xml><?xml version="1.0" encoding="utf-8"?>
<p:tagLst xmlns:p="http://schemas.openxmlformats.org/presentationml/2006/main">
  <p:tag name="KSO_WM_FULL_TEXT_BEAUTIFY_COPY_ID" val="5"/>
</p:tagLst>
</file>

<file path=ppt/tags/tag84.xml><?xml version="1.0" encoding="utf-8"?>
<p:tagLst xmlns:p="http://schemas.openxmlformats.org/presentationml/2006/main">
  <p:tag name="KSO_WM_FULL_TEXT_BEAUTIFY_COPY_ID" val="21"/>
</p:tagLst>
</file>

<file path=ppt/tags/tag85.xml><?xml version="1.0" encoding="utf-8"?>
<p:tagLst xmlns:p="http://schemas.openxmlformats.org/presentationml/2006/main">
  <p:tag name="KSO_WM_FULL_TEXT_BEAUTIFY_COPY_ID" val="150995209"/>
</p:tagLst>
</file>

<file path=ppt/tags/tag86.xml><?xml version="1.0" encoding="utf-8"?>
<p:tagLst xmlns:p="http://schemas.openxmlformats.org/presentationml/2006/main">
  <p:tag name="KSO_WM_FULL_TEXT_BEAUTIFY_COPY_ID" val="4"/>
</p:tagLst>
</file>

<file path=ppt/tags/tag87.xml><?xml version="1.0" encoding="utf-8"?>
<p:tagLst xmlns:p="http://schemas.openxmlformats.org/presentationml/2006/main">
  <p:tag name="KSO_WM_FULL_TEXT_BEAUTIFY_COPY_ID" val="5"/>
</p:tagLst>
</file>

<file path=ppt/tags/tag88.xml><?xml version="1.0" encoding="utf-8"?>
<p:tagLst xmlns:p="http://schemas.openxmlformats.org/presentationml/2006/main">
  <p:tag name="KSO_WM_FULL_TEXT_BEAUTIFY_COPY_ID" val="21"/>
</p:tagLst>
</file>

<file path=ppt/tags/tag89.xml><?xml version="1.0" encoding="utf-8"?>
<p:tagLst xmlns:p="http://schemas.openxmlformats.org/presentationml/2006/main">
  <p:tag name="KSO_WM_FULL_TEXT_BEAUTIFY_COPY_ID" val="150995209"/>
</p:tagLst>
</file>

<file path=ppt/tags/tag9.xml><?xml version="1.0" encoding="utf-8"?>
<p:tagLst xmlns:p="http://schemas.openxmlformats.org/presentationml/2006/main">
  <p:tag name="KSO_WM_FULL_TEXT_BEAUTIFY_COPY_ID" val="5"/>
</p:tagLst>
</file>

<file path=ppt/tags/tag90.xml><?xml version="1.0" encoding="utf-8"?>
<p:tagLst xmlns:p="http://schemas.openxmlformats.org/presentationml/2006/main">
  <p:tag name="KSO_WM_FULL_TEXT_BEAUTIFY_COPY_ID" val="4"/>
</p:tagLst>
</file>

<file path=ppt/tags/tag91.xml><?xml version="1.0" encoding="utf-8"?>
<p:tagLst xmlns:p="http://schemas.openxmlformats.org/presentationml/2006/main">
  <p:tag name="KSO_WM_FULL_TEXT_BEAUTIFY_COPY_ID" val="5"/>
</p:tagLst>
</file>

<file path=ppt/tags/tag92.xml><?xml version="1.0" encoding="utf-8"?>
<p:tagLst xmlns:p="http://schemas.openxmlformats.org/presentationml/2006/main">
  <p:tag name="KSO_WM_FULL_TEXT_BEAUTIFY_COPY_ID" val="21"/>
</p:tagLst>
</file>

<file path=ppt/tags/tag93.xml><?xml version="1.0" encoding="utf-8"?>
<p:tagLst xmlns:p="http://schemas.openxmlformats.org/presentationml/2006/main">
  <p:tag name="KSO_WM_FULL_TEXT_BEAUTIFY_COPY_ID" val="150995209"/>
</p:tagLst>
</file>

<file path=ppt/tags/tag94.xml><?xml version="1.0" encoding="utf-8"?>
<p:tagLst xmlns:p="http://schemas.openxmlformats.org/presentationml/2006/main">
  <p:tag name="KSO_WM_FULL_TEXT_BEAUTIFY_COPY_ID" val="4"/>
</p:tagLst>
</file>

<file path=ppt/tags/tag95.xml><?xml version="1.0" encoding="utf-8"?>
<p:tagLst xmlns:p="http://schemas.openxmlformats.org/presentationml/2006/main">
  <p:tag name="KSO_WM_FULL_TEXT_BEAUTIFY_COPY_ID" val="5"/>
</p:tagLst>
</file>

<file path=ppt/tags/tag96.xml><?xml version="1.0" encoding="utf-8"?>
<p:tagLst xmlns:p="http://schemas.openxmlformats.org/presentationml/2006/main">
  <p:tag name="KSO_WM_FULL_TEXT_BEAUTIFY_COPY_ID" val="21"/>
</p:tagLst>
</file>

<file path=ppt/tags/tag97.xml><?xml version="1.0" encoding="utf-8"?>
<p:tagLst xmlns:p="http://schemas.openxmlformats.org/presentationml/2006/main">
  <p:tag name="KSO_WM_FULL_TEXT_BEAUTIFY_COPY_ID" val="150995209"/>
</p:tagLst>
</file>

<file path=ppt/tags/tag98.xml><?xml version="1.0" encoding="utf-8"?>
<p:tagLst xmlns:p="http://schemas.openxmlformats.org/presentationml/2006/main">
  <p:tag name="KSO_WM_FULL_TEXT_BEAUTIFY_COPY_ID" val="4"/>
</p:tagLst>
</file>

<file path=ppt/tags/tag99.xml><?xml version="1.0" encoding="utf-8"?>
<p:tagLst xmlns:p="http://schemas.openxmlformats.org/presentationml/2006/main">
  <p:tag name="KSO_WM_FULL_TEXT_BEAUTIFY_COPY_ID" val="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WPS 演示</Application>
  <PresentationFormat>宽屏</PresentationFormat>
  <Paragraphs>166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华文细黑</vt:lpstr>
      <vt:lpstr>Open Sans</vt:lpstr>
      <vt:lpstr>Calibri</vt:lpstr>
      <vt:lpstr>Arial Unicode MS</vt:lpstr>
      <vt:lpstr>Calibri Light</vt:lpstr>
      <vt:lpstr>Segoe Print</vt:lpstr>
      <vt:lpstr>Office 主题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NTKO</cp:lastModifiedBy>
  <cp:revision>41</cp:revision>
  <dcterms:created xsi:type="dcterms:W3CDTF">2020-08-26T07:36:00Z</dcterms:created>
  <dcterms:modified xsi:type="dcterms:W3CDTF">2024-01-10T03:22:34Z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06104310B1984F798D166C3A20B6C6EF_12</vt:lpwstr>
  </property>
</Properties>
</file>