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6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2、安迅电子签章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8225" y="124460"/>
            <a:ext cx="4647565" cy="657288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commondata" val="eyJoZGlkIjoiZDczZWNhMmRjN2YyZjU3MjdhZDk4MGJmYzE1ZWFjZWI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牧</cp:lastModifiedBy>
  <cp:revision>155</cp:revision>
  <dcterms:created xsi:type="dcterms:W3CDTF">2019-06-19T02:08:00Z</dcterms:created>
  <dcterms:modified xsi:type="dcterms:W3CDTF">2024-01-12T08:00:36Z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0C4F2E36D9F84D7FA493EA6850A972D4_11</vt:lpwstr>
  </property>
</Properties>
</file>